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epIcv0gQXhDd+ghwz056Q==" hashData="DM7UMjzADbpg8zPQnTHpg3htQfrvEtXpiou/9X2F1EXSb91hrxADTX531JYWC8DTpx8qWc4s52ZaUnNWEU0k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15/03/2021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15/03/2021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74000">
              <a:schemeClr val="tx1"/>
            </a:gs>
            <a:gs pos="86000">
              <a:srgbClr val="C00000"/>
            </a:gs>
            <a:gs pos="95000">
              <a:schemeClr val="accent4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89" y="1073426"/>
            <a:ext cx="9269724" cy="464474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34007" y="2644170"/>
            <a:ext cx="6922088" cy="304698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Mai avant toi</a:t>
            </a: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 </a:t>
            </a:r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N°3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fad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2" b="33458"/>
          <a:stretch/>
        </p:blipFill>
        <p:spPr>
          <a:xfrm>
            <a:off x="1445341" y="1101879"/>
            <a:ext cx="9302172" cy="459655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2" b="9779"/>
          <a:stretch/>
        </p:blipFill>
        <p:spPr>
          <a:xfrm>
            <a:off x="1510748" y="1086414"/>
            <a:ext cx="9250017" cy="44861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07" r="-859" b="27640"/>
          <a:stretch/>
        </p:blipFill>
        <p:spPr>
          <a:xfrm>
            <a:off x="1457739" y="1055250"/>
            <a:ext cx="9356035" cy="462693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642" r="-285" b="10160"/>
          <a:stretch/>
        </p:blipFill>
        <p:spPr>
          <a:xfrm>
            <a:off x="1437860" y="1099930"/>
            <a:ext cx="9316280" cy="452893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72" b="33285"/>
          <a:stretch/>
        </p:blipFill>
        <p:spPr>
          <a:xfrm>
            <a:off x="1488197" y="1083365"/>
            <a:ext cx="9206307" cy="46283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8419" y="78134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4980" r="-79" b="11370"/>
          <a:stretch/>
        </p:blipFill>
        <p:spPr>
          <a:xfrm>
            <a:off x="1491596" y="1139687"/>
            <a:ext cx="9216161" cy="451899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78" r="-122" b="46280"/>
          <a:stretch/>
        </p:blipFill>
        <p:spPr>
          <a:xfrm>
            <a:off x="1524000" y="1148666"/>
            <a:ext cx="9210261" cy="45606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38" b="30305"/>
          <a:stretch/>
        </p:blipFill>
        <p:spPr>
          <a:xfrm>
            <a:off x="1498088" y="1097209"/>
            <a:ext cx="9236173" cy="454821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7187" t="76881" r="40530" b="20206"/>
          <a:stretch/>
        </p:blipFill>
        <p:spPr>
          <a:xfrm>
            <a:off x="3988904" y="4293704"/>
            <a:ext cx="2981740" cy="49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402" r="-434" b="15598"/>
          <a:stretch/>
        </p:blipFill>
        <p:spPr>
          <a:xfrm>
            <a:off x="1521327" y="1126435"/>
            <a:ext cx="9183757" cy="453203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1056" r="143" b="23424"/>
          <a:stretch/>
        </p:blipFill>
        <p:spPr>
          <a:xfrm>
            <a:off x="1470991" y="1126435"/>
            <a:ext cx="9236766" cy="454549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004" r="-102" b="13111"/>
          <a:stretch/>
        </p:blipFill>
        <p:spPr>
          <a:xfrm>
            <a:off x="1501449" y="1152938"/>
            <a:ext cx="9232811" cy="454549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87" b="34638"/>
          <a:stretch/>
        </p:blipFill>
        <p:spPr>
          <a:xfrm>
            <a:off x="1470991" y="1075081"/>
            <a:ext cx="9277084" cy="463356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243" r="340" b="19089"/>
          <a:stretch/>
        </p:blipFill>
        <p:spPr>
          <a:xfrm>
            <a:off x="1451112" y="1047241"/>
            <a:ext cx="9289775" cy="47045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970" y="874554"/>
            <a:ext cx="9730059" cy="5108891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01104" y="2028616"/>
            <a:ext cx="718979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C’était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Merci  d’être là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105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Old English Text MT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2021-03-05T13:21:11Z</dcterms:created>
  <dcterms:modified xsi:type="dcterms:W3CDTF">2021-03-15T01:03:53Z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