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r585j5ygcGm5F3dKNIUUg==" hashData="J0HBp5yDkfpOw+pQZiRwyk0jpBXNxmm4v6Wvjx7GBNPCh77yUulZ8jhpu+M6BBySPiBmTxgToifvNeIIcOeE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15/03/2021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15/03/2021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74000">
              <a:schemeClr val="tx1"/>
            </a:gs>
            <a:gs pos="86000">
              <a:srgbClr val="C00000"/>
            </a:gs>
            <a:gs pos="95000">
              <a:schemeClr val="accent4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89" y="1073426"/>
            <a:ext cx="9269724" cy="464474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34007" y="2644170"/>
            <a:ext cx="6922088" cy="304698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Mai avant toi</a:t>
            </a: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 </a:t>
            </a:r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N°2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fad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2" b="33458"/>
          <a:stretch/>
        </p:blipFill>
        <p:spPr>
          <a:xfrm>
            <a:off x="1445341" y="1101879"/>
            <a:ext cx="9302172" cy="459655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2" b="9779"/>
          <a:stretch/>
        </p:blipFill>
        <p:spPr>
          <a:xfrm>
            <a:off x="1510748" y="1086414"/>
            <a:ext cx="9250017" cy="44861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476" r="734" b="38539"/>
          <a:stretch/>
        </p:blipFill>
        <p:spPr>
          <a:xfrm>
            <a:off x="1590260" y="1228349"/>
            <a:ext cx="9104243" cy="43092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642" r="-285" b="10160"/>
          <a:stretch/>
        </p:blipFill>
        <p:spPr>
          <a:xfrm>
            <a:off x="1437860" y="1099930"/>
            <a:ext cx="9316280" cy="452893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678" r="-644" b="29339"/>
          <a:stretch/>
        </p:blipFill>
        <p:spPr>
          <a:xfrm>
            <a:off x="1590261" y="1214315"/>
            <a:ext cx="9017725" cy="432509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8419" y="78134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4980" r="-79" b="11370"/>
          <a:stretch/>
        </p:blipFill>
        <p:spPr>
          <a:xfrm>
            <a:off x="1491596" y="1139687"/>
            <a:ext cx="9216161" cy="451899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644" t="17235" r="4643" b="37408"/>
          <a:stretch/>
        </p:blipFill>
        <p:spPr>
          <a:xfrm>
            <a:off x="1567710" y="1156571"/>
            <a:ext cx="9090991" cy="44858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7218" r="4423" b="11119"/>
          <a:stretch/>
        </p:blipFill>
        <p:spPr>
          <a:xfrm>
            <a:off x="1497497" y="1112349"/>
            <a:ext cx="9250016" cy="45993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402" r="-434" b="15598"/>
          <a:stretch/>
        </p:blipFill>
        <p:spPr>
          <a:xfrm>
            <a:off x="1521327" y="1126435"/>
            <a:ext cx="9183757" cy="453203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r="-118" b="20419"/>
          <a:stretch/>
        </p:blipFill>
        <p:spPr>
          <a:xfrm>
            <a:off x="1510748" y="1093274"/>
            <a:ext cx="9263269" cy="461841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004" r="-102" b="13111"/>
          <a:stretch/>
        </p:blipFill>
        <p:spPr>
          <a:xfrm>
            <a:off x="1501449" y="1152938"/>
            <a:ext cx="9232811" cy="454549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4086" r="2159" b="4626"/>
          <a:stretch/>
        </p:blipFill>
        <p:spPr>
          <a:xfrm>
            <a:off x="1470991" y="1120773"/>
            <a:ext cx="9303025" cy="464906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5243" r="340" b="19089"/>
          <a:stretch/>
        </p:blipFill>
        <p:spPr>
          <a:xfrm>
            <a:off x="1451112" y="1047241"/>
            <a:ext cx="9289775" cy="47045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970" y="874554"/>
            <a:ext cx="9730059" cy="5108891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01104" y="2028616"/>
            <a:ext cx="718979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C’était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Old English Text MT" panose="03040902040508030806" pitchFamily="66" charset="0"/>
              </a:rPr>
              <a:t>Merci  d’être là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105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Old English Text MT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2021-03-05T13:21:11Z</dcterms:created>
  <dcterms:modified xsi:type="dcterms:W3CDTF">2021-03-15T00:55:20Z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