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e+2LqKd8VQz32rTtw44eA==" hashData="vCH7I/UgbuOJfJp7VdEhc/sdPgC7tmffarbvSKS4so2kc46YtYvh5dDLfp4AA6y19WmBmcLsa7eGHVUk/auv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15/03/2021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15/03/2021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74000">
              <a:schemeClr val="tx1"/>
            </a:gs>
            <a:gs pos="86000">
              <a:srgbClr val="C00000"/>
            </a:gs>
            <a:gs pos="95000">
              <a:schemeClr val="accent4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189" y="1073426"/>
            <a:ext cx="9269724" cy="464474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34007" y="2644170"/>
            <a:ext cx="6922088" cy="304698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Mai avant toi</a:t>
            </a:r>
            <a:endParaRPr lang="fr-FR" sz="96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Old English Text MT" panose="03040902040508030806" pitchFamily="66" charset="0"/>
            </a:endParaRPr>
          </a:p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 </a:t>
            </a:r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N°1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fad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2" b="33458"/>
          <a:stretch/>
        </p:blipFill>
        <p:spPr>
          <a:xfrm>
            <a:off x="1445341" y="1101879"/>
            <a:ext cx="9302172" cy="459655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42" b="9779"/>
          <a:stretch/>
        </p:blipFill>
        <p:spPr>
          <a:xfrm>
            <a:off x="1510748" y="1086414"/>
            <a:ext cx="9250017" cy="448614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3299"/>
          <a:stretch/>
        </p:blipFill>
        <p:spPr>
          <a:xfrm>
            <a:off x="1470991" y="1112883"/>
            <a:ext cx="9223513" cy="45723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5642" r="-285" b="10160"/>
          <a:stretch/>
        </p:blipFill>
        <p:spPr>
          <a:xfrm>
            <a:off x="1437860" y="1099930"/>
            <a:ext cx="9316280" cy="452893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004" b="43458"/>
          <a:stretch/>
        </p:blipFill>
        <p:spPr>
          <a:xfrm>
            <a:off x="1521838" y="1081967"/>
            <a:ext cx="9170308" cy="452370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18419" y="78134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14980" r="-79" b="11370"/>
          <a:stretch/>
        </p:blipFill>
        <p:spPr>
          <a:xfrm>
            <a:off x="1491596" y="1139687"/>
            <a:ext cx="9216161" cy="451899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707" r="218" b="14293"/>
          <a:stretch/>
        </p:blipFill>
        <p:spPr>
          <a:xfrm>
            <a:off x="1404730" y="1050271"/>
            <a:ext cx="9369287" cy="46669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2" b="27242"/>
          <a:stretch/>
        </p:blipFill>
        <p:spPr>
          <a:xfrm>
            <a:off x="1533239" y="1160278"/>
            <a:ext cx="9148014" cy="447194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402" r="-434" b="15598"/>
          <a:stretch/>
        </p:blipFill>
        <p:spPr>
          <a:xfrm>
            <a:off x="1521327" y="1126435"/>
            <a:ext cx="9183757" cy="453203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477" t="26336" r="1634" b="17556"/>
          <a:stretch/>
        </p:blipFill>
        <p:spPr>
          <a:xfrm>
            <a:off x="1484243" y="1139687"/>
            <a:ext cx="9225236" cy="456259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004" r="-102" b="13111"/>
          <a:stretch/>
        </p:blipFill>
        <p:spPr>
          <a:xfrm>
            <a:off x="1501449" y="1152938"/>
            <a:ext cx="9232811" cy="454549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6757" r="-634" b="17783"/>
          <a:stretch/>
        </p:blipFill>
        <p:spPr>
          <a:xfrm>
            <a:off x="1510748" y="1120095"/>
            <a:ext cx="9303026" cy="458855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5243" r="340" b="19089"/>
          <a:stretch/>
        </p:blipFill>
        <p:spPr>
          <a:xfrm>
            <a:off x="1451112" y="1047241"/>
            <a:ext cx="9289775" cy="470452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970" y="874554"/>
            <a:ext cx="9730059" cy="5108891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01104" y="2028616"/>
            <a:ext cx="718979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C’était</a:t>
            </a:r>
          </a:p>
          <a:p>
            <a:pPr algn="ctr"/>
            <a:r>
              <a:rPr lang="fr-FR" sz="8800" b="1" cap="none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Merci  d’être là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Old English Text MT" panose="03040902040508030806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105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Old English Text MT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2021-03-05T13:21:11Z</dcterms:created>
  <dcterms:modified xsi:type="dcterms:W3CDTF">2021-03-15T00:45:51Z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