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59" r:id="rId5"/>
    <p:sldId id="260" r:id="rId6"/>
    <p:sldId id="284" r:id="rId7"/>
    <p:sldId id="261" r:id="rId8"/>
    <p:sldId id="262" r:id="rId9"/>
    <p:sldId id="283" r:id="rId10"/>
    <p:sldId id="263" r:id="rId11"/>
    <p:sldId id="264" r:id="rId12"/>
    <p:sldId id="282" r:id="rId13"/>
    <p:sldId id="265" r:id="rId14"/>
    <p:sldId id="266" r:id="rId15"/>
    <p:sldId id="281" r:id="rId16"/>
    <p:sldId id="267" r:id="rId17"/>
    <p:sldId id="268" r:id="rId18"/>
    <p:sldId id="280" r:id="rId19"/>
    <p:sldId id="269" r:id="rId20"/>
    <p:sldId id="270" r:id="rId21"/>
    <p:sldId id="279" r:id="rId22"/>
    <p:sldId id="271" r:id="rId23"/>
    <p:sldId id="272" r:id="rId24"/>
    <p:sldId id="278" r:id="rId25"/>
    <p:sldId id="273" r:id="rId26"/>
    <p:sldId id="274" r:id="rId27"/>
    <p:sldId id="277" r:id="rId28"/>
    <p:sldId id="275" r:id="rId29"/>
    <p:sldId id="276"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pJoGiBt8H8vk+J17dmAnA==" hashData="XEJd+Nsd+8UR9wrEMqxp6y6wbnBR5mP5HqJK1y4aYKC0+khtkvV34hAfp+x0kJJVkNB3yXILwqJzZz7GlwRLg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B439C2-77E1-40CD-B1E7-758062C42F15}" type="datetimeFigureOut">
              <a:rPr lang="fr-FR" smtClean="0"/>
              <a:t>01/12/2020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25ABAF-FE30-4F71-A051-7DF2E48C34C1}" type="slidenum">
              <a:rPr lang="fr-FR" smtClean="0"/>
              <a:t>‹N°›</a:t>
            </a:fld>
            <a:endParaRPr lang="fr-FR"/>
          </a:p>
        </p:txBody>
      </p:sp>
    </p:spTree>
    <p:extLst>
      <p:ext uri="{BB962C8B-B14F-4D97-AF65-F5344CB8AC3E}">
        <p14:creationId xmlns:p14="http://schemas.microsoft.com/office/powerpoint/2010/main" val="4211156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a:t>
            </a:fld>
            <a:endParaRPr lang="fr-FR"/>
          </a:p>
        </p:txBody>
      </p:sp>
    </p:spTree>
    <p:extLst>
      <p:ext uri="{BB962C8B-B14F-4D97-AF65-F5344CB8AC3E}">
        <p14:creationId xmlns:p14="http://schemas.microsoft.com/office/powerpoint/2010/main" val="670299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a:t>
            </a:fld>
            <a:endParaRPr lang="fr-FR"/>
          </a:p>
        </p:txBody>
      </p:sp>
    </p:spTree>
    <p:extLst>
      <p:ext uri="{BB962C8B-B14F-4D97-AF65-F5344CB8AC3E}">
        <p14:creationId xmlns:p14="http://schemas.microsoft.com/office/powerpoint/2010/main" val="1918604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3</a:t>
            </a:fld>
            <a:endParaRPr lang="fr-FR"/>
          </a:p>
        </p:txBody>
      </p:sp>
    </p:spTree>
    <p:extLst>
      <p:ext uri="{BB962C8B-B14F-4D97-AF65-F5344CB8AC3E}">
        <p14:creationId xmlns:p14="http://schemas.microsoft.com/office/powerpoint/2010/main" val="73074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4</a:t>
            </a:fld>
            <a:endParaRPr lang="fr-FR"/>
          </a:p>
        </p:txBody>
      </p:sp>
    </p:spTree>
    <p:extLst>
      <p:ext uri="{BB962C8B-B14F-4D97-AF65-F5344CB8AC3E}">
        <p14:creationId xmlns:p14="http://schemas.microsoft.com/office/powerpoint/2010/main" val="3028240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5</a:t>
            </a:fld>
            <a:endParaRPr lang="fr-FR"/>
          </a:p>
        </p:txBody>
      </p:sp>
    </p:spTree>
    <p:extLst>
      <p:ext uri="{BB962C8B-B14F-4D97-AF65-F5344CB8AC3E}">
        <p14:creationId xmlns:p14="http://schemas.microsoft.com/office/powerpoint/2010/main" val="2090463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6</a:t>
            </a:fld>
            <a:endParaRPr lang="fr-FR"/>
          </a:p>
        </p:txBody>
      </p:sp>
    </p:spTree>
    <p:extLst>
      <p:ext uri="{BB962C8B-B14F-4D97-AF65-F5344CB8AC3E}">
        <p14:creationId xmlns:p14="http://schemas.microsoft.com/office/powerpoint/2010/main" val="3621929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7</a:t>
            </a:fld>
            <a:endParaRPr lang="fr-FR"/>
          </a:p>
        </p:txBody>
      </p:sp>
    </p:spTree>
    <p:extLst>
      <p:ext uri="{BB962C8B-B14F-4D97-AF65-F5344CB8AC3E}">
        <p14:creationId xmlns:p14="http://schemas.microsoft.com/office/powerpoint/2010/main" val="358254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8</a:t>
            </a:fld>
            <a:endParaRPr lang="fr-FR"/>
          </a:p>
        </p:txBody>
      </p:sp>
    </p:spTree>
    <p:extLst>
      <p:ext uri="{BB962C8B-B14F-4D97-AF65-F5344CB8AC3E}">
        <p14:creationId xmlns:p14="http://schemas.microsoft.com/office/powerpoint/2010/main" val="58735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9</a:t>
            </a:fld>
            <a:endParaRPr lang="fr-FR"/>
          </a:p>
        </p:txBody>
      </p:sp>
    </p:spTree>
    <p:extLst>
      <p:ext uri="{BB962C8B-B14F-4D97-AF65-F5344CB8AC3E}">
        <p14:creationId xmlns:p14="http://schemas.microsoft.com/office/powerpoint/2010/main" val="1348906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10</a:t>
            </a:fld>
            <a:endParaRPr lang="fr-FR"/>
          </a:p>
        </p:txBody>
      </p:sp>
    </p:spTree>
    <p:extLst>
      <p:ext uri="{BB962C8B-B14F-4D97-AF65-F5344CB8AC3E}">
        <p14:creationId xmlns:p14="http://schemas.microsoft.com/office/powerpoint/2010/main" val="6207857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11</a:t>
            </a:fld>
            <a:endParaRPr lang="fr-FR"/>
          </a:p>
        </p:txBody>
      </p:sp>
    </p:spTree>
    <p:extLst>
      <p:ext uri="{BB962C8B-B14F-4D97-AF65-F5344CB8AC3E}">
        <p14:creationId xmlns:p14="http://schemas.microsoft.com/office/powerpoint/2010/main" val="1664797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12</a:t>
            </a:fld>
            <a:endParaRPr lang="fr-FR"/>
          </a:p>
        </p:txBody>
      </p:sp>
    </p:spTree>
    <p:extLst>
      <p:ext uri="{BB962C8B-B14F-4D97-AF65-F5344CB8AC3E}">
        <p14:creationId xmlns:p14="http://schemas.microsoft.com/office/powerpoint/2010/main" val="3012334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13</a:t>
            </a:fld>
            <a:endParaRPr lang="fr-FR"/>
          </a:p>
        </p:txBody>
      </p:sp>
    </p:spTree>
    <p:extLst>
      <p:ext uri="{BB962C8B-B14F-4D97-AF65-F5344CB8AC3E}">
        <p14:creationId xmlns:p14="http://schemas.microsoft.com/office/powerpoint/2010/main" val="148451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14</a:t>
            </a:fld>
            <a:endParaRPr lang="fr-FR"/>
          </a:p>
        </p:txBody>
      </p:sp>
    </p:spTree>
    <p:extLst>
      <p:ext uri="{BB962C8B-B14F-4D97-AF65-F5344CB8AC3E}">
        <p14:creationId xmlns:p14="http://schemas.microsoft.com/office/powerpoint/2010/main" val="571341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15</a:t>
            </a:fld>
            <a:endParaRPr lang="fr-FR"/>
          </a:p>
        </p:txBody>
      </p:sp>
    </p:spTree>
    <p:extLst>
      <p:ext uri="{BB962C8B-B14F-4D97-AF65-F5344CB8AC3E}">
        <p14:creationId xmlns:p14="http://schemas.microsoft.com/office/powerpoint/2010/main" val="8105879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16</a:t>
            </a:fld>
            <a:endParaRPr lang="fr-FR"/>
          </a:p>
        </p:txBody>
      </p:sp>
    </p:spTree>
    <p:extLst>
      <p:ext uri="{BB962C8B-B14F-4D97-AF65-F5344CB8AC3E}">
        <p14:creationId xmlns:p14="http://schemas.microsoft.com/office/powerpoint/2010/main" val="1167724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17</a:t>
            </a:fld>
            <a:endParaRPr lang="fr-FR"/>
          </a:p>
        </p:txBody>
      </p:sp>
    </p:spTree>
    <p:extLst>
      <p:ext uri="{BB962C8B-B14F-4D97-AF65-F5344CB8AC3E}">
        <p14:creationId xmlns:p14="http://schemas.microsoft.com/office/powerpoint/2010/main" val="2131066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18</a:t>
            </a:fld>
            <a:endParaRPr lang="fr-FR"/>
          </a:p>
        </p:txBody>
      </p:sp>
    </p:spTree>
    <p:extLst>
      <p:ext uri="{BB962C8B-B14F-4D97-AF65-F5344CB8AC3E}">
        <p14:creationId xmlns:p14="http://schemas.microsoft.com/office/powerpoint/2010/main" val="33923020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19</a:t>
            </a:fld>
            <a:endParaRPr lang="fr-FR"/>
          </a:p>
        </p:txBody>
      </p:sp>
    </p:spTree>
    <p:extLst>
      <p:ext uri="{BB962C8B-B14F-4D97-AF65-F5344CB8AC3E}">
        <p14:creationId xmlns:p14="http://schemas.microsoft.com/office/powerpoint/2010/main" val="1619632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20</a:t>
            </a:fld>
            <a:endParaRPr lang="fr-FR"/>
          </a:p>
        </p:txBody>
      </p:sp>
    </p:spTree>
    <p:extLst>
      <p:ext uri="{BB962C8B-B14F-4D97-AF65-F5344CB8AC3E}">
        <p14:creationId xmlns:p14="http://schemas.microsoft.com/office/powerpoint/2010/main" val="547513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21</a:t>
            </a:fld>
            <a:endParaRPr lang="fr-FR"/>
          </a:p>
        </p:txBody>
      </p:sp>
    </p:spTree>
    <p:extLst>
      <p:ext uri="{BB962C8B-B14F-4D97-AF65-F5344CB8AC3E}">
        <p14:creationId xmlns:p14="http://schemas.microsoft.com/office/powerpoint/2010/main" val="3460658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22</a:t>
            </a:fld>
            <a:endParaRPr lang="fr-FR"/>
          </a:p>
        </p:txBody>
      </p:sp>
    </p:spTree>
    <p:extLst>
      <p:ext uri="{BB962C8B-B14F-4D97-AF65-F5344CB8AC3E}">
        <p14:creationId xmlns:p14="http://schemas.microsoft.com/office/powerpoint/2010/main" val="862048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23</a:t>
            </a:fld>
            <a:endParaRPr lang="fr-FR"/>
          </a:p>
        </p:txBody>
      </p:sp>
    </p:spTree>
    <p:extLst>
      <p:ext uri="{BB962C8B-B14F-4D97-AF65-F5344CB8AC3E}">
        <p14:creationId xmlns:p14="http://schemas.microsoft.com/office/powerpoint/2010/main" val="36701670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24</a:t>
            </a:fld>
            <a:endParaRPr lang="fr-FR"/>
          </a:p>
        </p:txBody>
      </p:sp>
    </p:spTree>
    <p:extLst>
      <p:ext uri="{BB962C8B-B14F-4D97-AF65-F5344CB8AC3E}">
        <p14:creationId xmlns:p14="http://schemas.microsoft.com/office/powerpoint/2010/main" val="26837819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25</a:t>
            </a:fld>
            <a:endParaRPr lang="fr-FR"/>
          </a:p>
        </p:txBody>
      </p:sp>
    </p:spTree>
    <p:extLst>
      <p:ext uri="{BB962C8B-B14F-4D97-AF65-F5344CB8AC3E}">
        <p14:creationId xmlns:p14="http://schemas.microsoft.com/office/powerpoint/2010/main" val="2077697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26</a:t>
            </a:fld>
            <a:endParaRPr lang="fr-FR"/>
          </a:p>
        </p:txBody>
      </p:sp>
    </p:spTree>
    <p:extLst>
      <p:ext uri="{BB962C8B-B14F-4D97-AF65-F5344CB8AC3E}">
        <p14:creationId xmlns:p14="http://schemas.microsoft.com/office/powerpoint/2010/main" val="13700926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27</a:t>
            </a:fld>
            <a:endParaRPr lang="fr-FR"/>
          </a:p>
        </p:txBody>
      </p:sp>
    </p:spTree>
    <p:extLst>
      <p:ext uri="{BB962C8B-B14F-4D97-AF65-F5344CB8AC3E}">
        <p14:creationId xmlns:p14="http://schemas.microsoft.com/office/powerpoint/2010/main" val="4254329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28</a:t>
            </a:fld>
            <a:endParaRPr lang="fr-FR"/>
          </a:p>
        </p:txBody>
      </p:sp>
    </p:spTree>
    <p:extLst>
      <p:ext uri="{BB962C8B-B14F-4D97-AF65-F5344CB8AC3E}">
        <p14:creationId xmlns:p14="http://schemas.microsoft.com/office/powerpoint/2010/main" val="2029918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29</a:t>
            </a:fld>
            <a:endParaRPr lang="fr-FR"/>
          </a:p>
        </p:txBody>
      </p:sp>
    </p:spTree>
    <p:extLst>
      <p:ext uri="{BB962C8B-B14F-4D97-AF65-F5344CB8AC3E}">
        <p14:creationId xmlns:p14="http://schemas.microsoft.com/office/powerpoint/2010/main" val="24758686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25ABAF-FE30-4F71-A051-7DF2E48C34C1}" type="slidenum">
              <a:rPr lang="fr-FR" smtClean="0"/>
              <a:t>30</a:t>
            </a:fld>
            <a:endParaRPr lang="fr-FR"/>
          </a:p>
        </p:txBody>
      </p:sp>
    </p:spTree>
    <p:extLst>
      <p:ext uri="{BB962C8B-B14F-4D97-AF65-F5344CB8AC3E}">
        <p14:creationId xmlns:p14="http://schemas.microsoft.com/office/powerpoint/2010/main" val="617077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F1DF1B2-1F73-4143-AE96-7DBE4DBC11EC}" type="datetime1">
              <a:rPr lang="fr-FR" smtClean="0"/>
              <a:t>01/12/2020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216457527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B3CFA38-6AD9-46A8-9D36-8A6BEB0CD20D}" type="datetime1">
              <a:rPr lang="fr-FR" smtClean="0"/>
              <a:t>01/12/2020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9971213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025647F-CBDD-4645-9E83-DB5233B2C399}" type="datetime1">
              <a:rPr lang="fr-FR" smtClean="0"/>
              <a:t>01/12/2020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33118679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8B3D5D3-8AB1-443D-A44E-A443E2DF512E}" type="datetime1">
              <a:rPr lang="fr-FR" smtClean="0"/>
              <a:t>01/12/2020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131987564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BC19333-DA53-4653-A24A-3CC69E179D97}" type="datetime1">
              <a:rPr lang="fr-FR" smtClean="0"/>
              <a:t>01/12/2020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135190865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831CE1-631E-426F-A453-285D926B4462}" type="datetime1">
              <a:rPr lang="fr-FR" smtClean="0"/>
              <a:t>01/12/2020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345987437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73B027C-764C-49F9-B9E1-40E076BC65C8}" type="datetime1">
              <a:rPr lang="fr-FR" smtClean="0"/>
              <a:t>01/12/2020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26738701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48197DF-1144-47ED-8350-250DFC9B2D49}" type="datetime1">
              <a:rPr lang="fr-FR" smtClean="0"/>
              <a:t>01/12/2020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97216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4957F20-04DF-488D-BC3F-33E4CB400F68}" type="datetime1">
              <a:rPr lang="fr-FR" smtClean="0"/>
              <a:t>01/12/2020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286515451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5AD546A-A5D6-4707-9B48-5B74E1DD0A93}" type="datetime1">
              <a:rPr lang="fr-FR" smtClean="0"/>
              <a:t>01/12/2020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180583726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353C9E3-96B0-487D-A090-EC5FDE03AC48}" type="datetime1">
              <a:rPr lang="fr-FR" smtClean="0"/>
              <a:t>01/12/2020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0A9DD03-2D8E-44CC-ACFF-AF98BEEE62F7}" type="slidenum">
              <a:rPr lang="fr-FR" smtClean="0"/>
              <a:t>‹N°›</a:t>
            </a:fld>
            <a:endParaRPr lang="fr-FR"/>
          </a:p>
        </p:txBody>
      </p:sp>
    </p:spTree>
    <p:extLst>
      <p:ext uri="{BB962C8B-B14F-4D97-AF65-F5344CB8AC3E}">
        <p14:creationId xmlns:p14="http://schemas.microsoft.com/office/powerpoint/2010/main" val="19099232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90AEB0-5D0A-456D-9C32-50303BC44F35}" type="datetime1">
              <a:rPr lang="fr-FR" smtClean="0"/>
              <a:t>01/12/2020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A9DD03-2D8E-44CC-ACFF-AF98BEEE62F7}" type="slidenum">
              <a:rPr lang="fr-FR" smtClean="0"/>
              <a:t>‹N°›</a:t>
            </a:fld>
            <a:endParaRPr lang="fr-FR"/>
          </a:p>
        </p:txBody>
      </p:sp>
    </p:spTree>
    <p:extLst>
      <p:ext uri="{BB962C8B-B14F-4D97-AF65-F5344CB8AC3E}">
        <p14:creationId xmlns:p14="http://schemas.microsoft.com/office/powerpoint/2010/main" val="3869785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a:srcRect t="4920" r="473" b="6151"/>
          <a:stretch/>
        </p:blipFill>
        <p:spPr>
          <a:xfrm>
            <a:off x="1295400" y="1158240"/>
            <a:ext cx="9616440" cy="4511040"/>
          </a:xfrm>
          <a:prstGeom prst="rect">
            <a:avLst/>
          </a:prstGeom>
          <a:effectLst>
            <a:softEdge rad="127000"/>
          </a:effectLst>
        </p:spPr>
      </p:pic>
      <p:sp>
        <p:nvSpPr>
          <p:cNvPr id="9" name="Rectangle 8"/>
          <p:cNvSpPr/>
          <p:nvPr/>
        </p:nvSpPr>
        <p:spPr>
          <a:xfrm>
            <a:off x="1777349" y="2551837"/>
            <a:ext cx="8637301"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l'orgasme aux femmes</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très important voyons</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84491553"/>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audio3.wav"/>
          </p:stSnd>
        </p:sndAc>
      </p:transition>
    </mc:Choice>
    <mc:Fallback>
      <p:transition spd="slow" advTm="14000">
        <p:wedge/>
        <p:sndAc>
          <p:stSnd loop="1">
            <p:snd r:embed="rId3" name="audio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9">
                                            <p:txEl>
                                              <p:pRg st="0" end="0"/>
                                            </p:txEl>
                                          </p:spTgt>
                                        </p:tgtEl>
                                        <p:attrNameLst>
                                          <p:attrName>style.visibility</p:attrName>
                                        </p:attrNameLst>
                                      </p:cBhvr>
                                      <p:to>
                                        <p:strVal val="visible"/>
                                      </p:to>
                                    </p:set>
                                    <p:set>
                                      <p:cBhvr>
                                        <p:cTn id="25" dur="455" fill="hold">
                                          <p:stCondLst>
                                            <p:cond delay="0"/>
                                          </p:stCondLst>
                                        </p:cTn>
                                        <p:tgtEl>
                                          <p:spTgt spid="9">
                                            <p:txEl>
                                              <p:pRg st="0" end="0"/>
                                            </p:txEl>
                                          </p:spTgt>
                                        </p:tgtEl>
                                        <p:attrNameLst>
                                          <p:attrName>style.rotation</p:attrName>
                                        </p:attrNameLst>
                                      </p:cBhvr>
                                      <p:to>
                                        <p:strVal val="-45.0"/>
                                      </p:to>
                                    </p:set>
                                    <p:anim calcmode="lin" valueType="num">
                                      <p:cBhvr>
                                        <p:cTn id="26"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9">
                                            <p:txEl>
                                              <p:pRg st="1" end="1"/>
                                            </p:txEl>
                                          </p:spTgt>
                                        </p:tgtEl>
                                        <p:attrNameLst>
                                          <p:attrName>style.visibility</p:attrName>
                                        </p:attrNameLst>
                                      </p:cBhvr>
                                      <p:to>
                                        <p:strVal val="visible"/>
                                      </p:to>
                                    </p:set>
                                    <p:set>
                                      <p:cBhvr>
                                        <p:cTn id="34" dur="455" fill="hold">
                                          <p:stCondLst>
                                            <p:cond delay="0"/>
                                          </p:stCondLst>
                                        </p:cTn>
                                        <p:tgtEl>
                                          <p:spTgt spid="9">
                                            <p:txEl>
                                              <p:pRg st="1" end="1"/>
                                            </p:txEl>
                                          </p:spTgt>
                                        </p:tgtEl>
                                        <p:attrNameLst>
                                          <p:attrName>style.rotation</p:attrName>
                                        </p:attrNameLst>
                                      </p:cBhvr>
                                      <p:to>
                                        <p:strVal val="-45.0"/>
                                      </p:to>
                                    </p:set>
                                    <p:anim calcmode="lin" valueType="num">
                                      <p:cBhvr>
                                        <p:cTn id="35"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295400" y="1133192"/>
            <a:ext cx="9631680" cy="4611574"/>
          </a:xfrm>
          <a:prstGeom prst="rect">
            <a:avLst/>
          </a:prstGeom>
          <a:effectLst>
            <a:softEdge rad="127000"/>
          </a:effectLst>
        </p:spPr>
      </p:pic>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729740" y="1704251"/>
            <a:ext cx="8732520" cy="3416320"/>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P</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ositions sexuelles qui garantissent l'orgasme aux femmes :      choisissez la vôtre</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381526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2">
                                            <p:txEl>
                                              <p:pRg st="0" end="0"/>
                                            </p:txEl>
                                          </p:spTgt>
                                        </p:tgtEl>
                                        <p:attrNameLst>
                                          <p:attrName>style.visibility</p:attrName>
                                        </p:attrNameLst>
                                      </p:cBhvr>
                                      <p:to>
                                        <p:strVal val="visible"/>
                                      </p:to>
                                    </p:set>
                                    <p:set>
                                      <p:cBhvr>
                                        <p:cTn id="20" dur="455" fill="hold">
                                          <p:stCondLst>
                                            <p:cond delay="0"/>
                                          </p:stCondLst>
                                        </p:cTn>
                                        <p:tgtEl>
                                          <p:spTgt spid="2">
                                            <p:txEl>
                                              <p:pRg st="0" end="0"/>
                                            </p:txEl>
                                          </p:spTgt>
                                        </p:tgtEl>
                                        <p:attrNameLst>
                                          <p:attrName>style.rotation</p:attrName>
                                        </p:attrNameLst>
                                      </p:cBhvr>
                                      <p:to>
                                        <p:strVal val="-45.0"/>
                                      </p:to>
                                    </p:set>
                                    <p:anim calcmode="lin" valueType="num">
                                      <p:cBhvr>
                                        <p:cTn id="21"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339" r="1449"/>
          <a:stretch/>
        </p:blipFill>
        <p:spPr>
          <a:xfrm>
            <a:off x="2269587" y="1142014"/>
            <a:ext cx="7652825" cy="4573972"/>
          </a:xfrm>
          <a:prstGeom prst="rect">
            <a:avLst/>
          </a:prstGeom>
          <a:effectLst>
            <a:softEdge rad="127000"/>
          </a:effectLst>
        </p:spPr>
      </p:pic>
      <p:pic>
        <p:nvPicPr>
          <p:cNvPr id="3" name="Image 2"/>
          <p:cNvPicPr>
            <a:picLocks noChangeAspect="1"/>
          </p:cNvPicPr>
          <p:nvPr/>
        </p:nvPicPr>
        <p:blipFill rotWithShape="1">
          <a:blip r:embed="rId4"/>
          <a:srcRect l="13960" t="34150" r="74833" b="58168"/>
          <a:stretch/>
        </p:blipFill>
        <p:spPr>
          <a:xfrm>
            <a:off x="3756073" y="2715065"/>
            <a:ext cx="858129" cy="295421"/>
          </a:xfrm>
          <a:prstGeom prst="rect">
            <a:avLst/>
          </a:prstGeom>
        </p:spPr>
      </p:pic>
    </p:spTree>
    <p:extLst>
      <p:ext uri="{BB962C8B-B14F-4D97-AF65-F5344CB8AC3E}">
        <p14:creationId xmlns:p14="http://schemas.microsoft.com/office/powerpoint/2010/main" val="398053617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33500" y="1183341"/>
            <a:ext cx="9525000" cy="4561425"/>
          </a:xfrm>
          <a:prstGeom prst="rect">
            <a:avLst/>
          </a:prstGeom>
          <a:effectLst>
            <a:softEdge rad="127000"/>
          </a:effectLst>
        </p:spPr>
      </p:pic>
      <p:sp>
        <p:nvSpPr>
          <p:cNvPr id="3" name="Rectangle 2"/>
          <p:cNvSpPr/>
          <p:nvPr/>
        </p:nvSpPr>
        <p:spPr>
          <a:xfrm>
            <a:off x="2899451" y="1334852"/>
            <a:ext cx="6393097"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Le missionnaire revisité</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1322325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828800" y="1413063"/>
            <a:ext cx="8727141" cy="4031873"/>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C'est fou tout ce qu'un simple petit coussin peut changer. Vous allez me dire que vous connaissez le missionnaire depuis trop longtemps et qu'il a vraiment BEAUCOUP de mal à remplir sa mission, vous donner l'orgasme que vous attendez tant. Et pourtant ,</a:t>
            </a:r>
          </a:p>
        </p:txBody>
      </p:sp>
    </p:spTree>
    <p:extLst>
      <p:ext uri="{BB962C8B-B14F-4D97-AF65-F5344CB8AC3E}">
        <p14:creationId xmlns:p14="http://schemas.microsoft.com/office/powerpoint/2010/main" val="38354912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934135" y="1659285"/>
            <a:ext cx="8323729" cy="3539430"/>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Placez simplement un coussin en bas de votre dos ou sous vos fesses, et vous allez voir, vos sensations vont être décuplées ! Vous pouvez même enroulez vos jambes autour de lui pour améliorer encore la sensation.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267672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51529" y="1150341"/>
            <a:ext cx="7879978" cy="4562507"/>
          </a:xfrm>
          <a:prstGeom prst="rect">
            <a:avLst/>
          </a:prstGeom>
          <a:effectLst>
            <a:softEdge rad="127000"/>
          </a:effectLst>
        </p:spPr>
      </p:pic>
      <p:sp>
        <p:nvSpPr>
          <p:cNvPr id="3" name="Rectangle 2"/>
          <p:cNvSpPr/>
          <p:nvPr/>
        </p:nvSpPr>
        <p:spPr>
          <a:xfrm>
            <a:off x="3783106" y="1361746"/>
            <a:ext cx="4625788" cy="646331"/>
          </a:xfrm>
          <a:prstGeom prst="rect">
            <a:avLst/>
          </a:prstGeom>
        </p:spPr>
        <p:txBody>
          <a:bodyPr wrap="squar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chaise pliante </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44636744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2021541" y="1532964"/>
            <a:ext cx="8148918" cy="4031873"/>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Encore une alternative au vu et revu missionnaire. Placez-vous dans la position habituelle, mais plutôt que de replier vos jambes à droite et à gauche de son corps, tendez-les en l'air de sorte à les poser sur ses épaules tandis qu'il s'insère en vous.</a:t>
            </a:r>
          </a:p>
        </p:txBody>
      </p:sp>
    </p:spTree>
    <p:extLst>
      <p:ext uri="{BB962C8B-B14F-4D97-AF65-F5344CB8AC3E}">
        <p14:creationId xmlns:p14="http://schemas.microsoft.com/office/powerpoint/2010/main" val="89490050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2290482" y="1880623"/>
            <a:ext cx="7611035" cy="3046988"/>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Vous allez avoir l'impression que son pénis est énorme et surtout, il viendra explorer des régions inexplorées et très </a:t>
            </a:r>
            <a:r>
              <a:rPr lang="fr-FR" sz="3200" b="1" dirty="0" err="1"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très</a:t>
            </a:r>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sensibles ! Vous n'aurez jamais autant apprécier d'être pliée en deux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4314687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5624" y="1175139"/>
            <a:ext cx="6844552" cy="4558471"/>
          </a:xfrm>
          <a:prstGeom prst="rect">
            <a:avLst/>
          </a:prstGeom>
          <a:effectLst>
            <a:softEdge rad="127000"/>
          </a:effectLst>
        </p:spPr>
      </p:pic>
      <p:sp>
        <p:nvSpPr>
          <p:cNvPr id="3" name="Rectangle 2"/>
          <p:cNvSpPr/>
          <p:nvPr/>
        </p:nvSpPr>
        <p:spPr>
          <a:xfrm>
            <a:off x="3373940" y="1183465"/>
            <a:ext cx="5444119" cy="646331"/>
          </a:xfrm>
          <a:prstGeom prst="rect">
            <a:avLst/>
          </a:prstGeom>
        </p:spPr>
        <p:txBody>
          <a:bodyPr wrap="none">
            <a:spAutoFit/>
          </a:bodyPr>
          <a:lstStyle/>
          <a:p>
            <a:r>
              <a:rPr lang="fr-FR" dirty="0" smtClean="0"/>
              <a:t> </a:t>
            </a:r>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cuillère sexuelle </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0443289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840006" y="1634402"/>
            <a:ext cx="8511988" cy="3539430"/>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Les filles, qu'est-ce qu'on aime le plus au monde ? Les émotions ! Non je rigole, ce qu'on aime le plus, ce sont les orgasmes, l'émotion vient en deuxième position. Mais avec cette position justement, vous aurez les deux !</a:t>
            </a:r>
          </a:p>
        </p:txBody>
      </p:sp>
    </p:spTree>
    <p:extLst>
      <p:ext uri="{BB962C8B-B14F-4D97-AF65-F5344CB8AC3E}">
        <p14:creationId xmlns:p14="http://schemas.microsoft.com/office/powerpoint/2010/main" val="332970343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532965" y="1166842"/>
            <a:ext cx="9345705" cy="4524315"/>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Placez-vous dans la position de la cuillère et laissez-le rentrer en vous par derrière. Il n'aura pas beaucoup de liberté de mouvement mais justement, ce sera à vous de faire monter votre plaisir grâce à des petits mouvements qui devraient vous stimuler à la perfection, pendant que ses mains pourront vous caresser de partout...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5683204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5" y="1156446"/>
            <a:ext cx="6087036" cy="4565277"/>
          </a:xfrm>
          <a:prstGeom prst="rect">
            <a:avLst/>
          </a:prstGeom>
          <a:effectLst>
            <a:softEdge rad="127000"/>
          </a:effectLst>
        </p:spPr>
      </p:pic>
      <p:sp>
        <p:nvSpPr>
          <p:cNvPr id="3" name="Rectangle 2"/>
          <p:cNvSpPr/>
          <p:nvPr/>
        </p:nvSpPr>
        <p:spPr>
          <a:xfrm>
            <a:off x="2178279" y="1267617"/>
            <a:ext cx="7808548" cy="646331"/>
          </a:xfrm>
          <a:prstGeom prst="rect">
            <a:avLst/>
          </a:prstGeom>
        </p:spPr>
        <p:txBody>
          <a:bodyPr wrap="none">
            <a:spAutoFit/>
          </a:bodyPr>
          <a:lstStyle/>
          <a:p>
            <a:r>
              <a:rPr lang="fr-FR" dirty="0" smtClean="0"/>
              <a:t> </a:t>
            </a:r>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L'Andromaque (ou la cowgirl)</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0774087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613647" y="1340294"/>
            <a:ext cx="9224682" cy="4031873"/>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 n'y a rien de meilleur que de contrôler son propre plaisir et c'est ce que permet la position de l'Andromaque. Vous dessus, vous avez le pouvoir. Vos mouvements vous font monter tout doucement, et vous seule décidez de quand accélérer et provoquer cet orgasme que vous attendiez tant. </a:t>
            </a:r>
          </a:p>
        </p:txBody>
      </p:sp>
    </p:spTree>
    <p:extLst>
      <p:ext uri="{BB962C8B-B14F-4D97-AF65-F5344CB8AC3E}">
        <p14:creationId xmlns:p14="http://schemas.microsoft.com/office/powerpoint/2010/main" val="317268492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par>
                                <p:cTn id="16" presetID="56" presetClass="entr" presetSubtype="0" fill="hold" nodeType="withEffect">
                                  <p:stCondLst>
                                    <p:cond delay="0"/>
                                  </p:stCondLst>
                                  <p:iterate type="lt">
                                    <p:tmPct val="10000"/>
                                  </p:iterate>
                                  <p:childTnLst>
                                    <p:set>
                                      <p:cBhvr>
                                        <p:cTn id="17" dur="1" fill="hold">
                                          <p:stCondLst>
                                            <p:cond delay="0"/>
                                          </p:stCondLst>
                                        </p:cTn>
                                        <p:tgtEl>
                                          <p:spTgt spid="2">
                                            <p:txEl>
                                              <p:pRg st="0" end="0"/>
                                            </p:txEl>
                                          </p:spTgt>
                                        </p:tgtEl>
                                        <p:attrNameLst>
                                          <p:attrName>style.visibility</p:attrName>
                                        </p:attrNameLst>
                                      </p:cBhvr>
                                      <p:to>
                                        <p:strVal val="visible"/>
                                      </p:to>
                                    </p:set>
                                    <p:anim by="(-#ppt_w*2)" calcmode="lin" valueType="num">
                                      <p:cBhvr rctx="PPT">
                                        <p:cTn id="18" dur="500" autoRev="1" fill="hold">
                                          <p:stCondLst>
                                            <p:cond delay="0"/>
                                          </p:stCondLst>
                                        </p:cTn>
                                        <p:tgtEl>
                                          <p:spTgt spid="2">
                                            <p:txEl>
                                              <p:pRg st="0" end="0"/>
                                            </p:txEl>
                                          </p:spTgt>
                                        </p:tgtEl>
                                        <p:attrNameLst>
                                          <p:attrName>ppt_w</p:attrName>
                                        </p:attrNameLst>
                                      </p:cBhvr>
                                    </p:anim>
                                    <p:anim by="(#ppt_w*0.50)" calcmode="lin" valueType="num">
                                      <p:cBhvr>
                                        <p:cTn id="19" dur="500" decel="50000" autoRev="1" fill="hold">
                                          <p:stCondLst>
                                            <p:cond delay="0"/>
                                          </p:stCondLst>
                                        </p:cTn>
                                        <p:tgtEl>
                                          <p:spTgt spid="2">
                                            <p:txEl>
                                              <p:pRg st="0" end="0"/>
                                            </p:txEl>
                                          </p:spTgt>
                                        </p:tgtEl>
                                        <p:attrNameLst>
                                          <p:attrName>ppt_x</p:attrName>
                                        </p:attrNameLst>
                                      </p:cBhvr>
                                    </p:anim>
                                    <p:anim from="(-#ppt_h/2)" to="(#ppt_y)" calcmode="lin" valueType="num">
                                      <p:cBhvr>
                                        <p:cTn id="20" dur="1000" fill="hold">
                                          <p:stCondLst>
                                            <p:cond delay="0"/>
                                          </p:stCondLst>
                                        </p:cTn>
                                        <p:tgtEl>
                                          <p:spTgt spid="2">
                                            <p:txEl>
                                              <p:pRg st="0" end="0"/>
                                            </p:txEl>
                                          </p:spTgt>
                                        </p:tgtEl>
                                        <p:attrNameLst>
                                          <p:attrName>ppt_y</p:attrName>
                                        </p:attrNameLst>
                                      </p:cBhvr>
                                    </p:anim>
                                    <p:animRot by="21600000">
                                      <p:cBhvr>
                                        <p:cTn id="21"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3048000" y="2053238"/>
            <a:ext cx="6096000" cy="3046988"/>
          </a:xfrm>
          <a:prstGeom prst="rect">
            <a:avLst/>
          </a:prstGeom>
        </p:spPr>
        <p:txBody>
          <a:bodyPr>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Essayez de ne pas trop vous pencher en avant, et le plaisir sera encore plus grand. En plus, vous paraitrez encore plus séduisante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379459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0129" y="1158431"/>
            <a:ext cx="7395884" cy="4563261"/>
          </a:xfrm>
          <a:prstGeom prst="rect">
            <a:avLst/>
          </a:prstGeom>
          <a:effectLst>
            <a:softEdge rad="127000"/>
          </a:effectLst>
        </p:spPr>
      </p:pic>
      <p:sp>
        <p:nvSpPr>
          <p:cNvPr id="3" name="Rectangle 2"/>
          <p:cNvSpPr/>
          <p:nvPr/>
        </p:nvSpPr>
        <p:spPr>
          <a:xfrm>
            <a:off x="2949946" y="1276719"/>
            <a:ext cx="6292107"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L'Andromaque inversée</a:t>
            </a:r>
          </a:p>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(ou la cowgirl inversée)</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6896446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3048000" y="1997839"/>
            <a:ext cx="6096000" cy="3046988"/>
          </a:xfrm>
          <a:prstGeom prst="rect">
            <a:avLst/>
          </a:prstGeom>
        </p:spPr>
        <p:txBody>
          <a:bodyPr>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L'Andromaque inversée est encore plus porteuse de sensations, car en lui tournant le dos, son pénis en vous titille votre point G, et cela vous plait. </a:t>
            </a:r>
          </a:p>
        </p:txBody>
      </p:sp>
    </p:spTree>
    <p:extLst>
      <p:ext uri="{BB962C8B-B14F-4D97-AF65-F5344CB8AC3E}">
        <p14:creationId xmlns:p14="http://schemas.microsoft.com/office/powerpoint/2010/main" val="40517106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2136962" y="1634402"/>
            <a:ext cx="7918076" cy="3539430"/>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Pour aller encore plus loin, faites-en sorte que votre homme garde les jambes serrées et tendues devant lui, pour que vous puissiez placer vos genoux de chaque côté de ses hanches et gérer le rythme à votre guise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3540281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931920" y="1152534"/>
            <a:ext cx="4328160" cy="4552932"/>
          </a:xfrm>
          <a:prstGeom prst="rect">
            <a:avLst/>
          </a:prstGeom>
          <a:effectLst>
            <a:softEdge rad="127000"/>
          </a:effectLst>
        </p:spPr>
      </p:pic>
      <p:sp>
        <p:nvSpPr>
          <p:cNvPr id="3" name="Rectangle 2"/>
          <p:cNvSpPr/>
          <p:nvPr/>
        </p:nvSpPr>
        <p:spPr>
          <a:xfrm>
            <a:off x="3363521" y="1152534"/>
            <a:ext cx="5464958"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levrette allongée </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0797851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725706" y="1659285"/>
            <a:ext cx="8740588" cy="3539430"/>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Allongez-vous sur le ventre avec les fesses cambrées afin de faciliter à votre homme l'accès à votre vagin. Ensuite, laissez-le s'allonger sur vous à son tour. Le sentir s'appuyer sur votre dos devrait augmenter vos sensations...</a:t>
            </a:r>
          </a:p>
        </p:txBody>
      </p:sp>
    </p:spTree>
    <p:extLst>
      <p:ext uri="{BB962C8B-B14F-4D97-AF65-F5344CB8AC3E}">
        <p14:creationId xmlns:p14="http://schemas.microsoft.com/office/powerpoint/2010/main" val="7235473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3048000" y="2397948"/>
            <a:ext cx="6096000" cy="2062103"/>
          </a:xfrm>
          <a:prstGeom prst="rect">
            <a:avLst/>
          </a:prstGeom>
        </p:spPr>
        <p:txBody>
          <a:bodyPr>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pénétration est moins profonde mais elle vient directement stimuler le point G. </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1626535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92624" y="1177213"/>
            <a:ext cx="9170894" cy="4521251"/>
          </a:xfrm>
          <a:prstGeom prst="rect">
            <a:avLst/>
          </a:prstGeom>
          <a:effectLst>
            <a:softEdge rad="127000"/>
          </a:effectLst>
        </p:spPr>
      </p:pic>
      <p:sp>
        <p:nvSpPr>
          <p:cNvPr id="3" name="Rectangle 2"/>
          <p:cNvSpPr/>
          <p:nvPr/>
        </p:nvSpPr>
        <p:spPr>
          <a:xfrm>
            <a:off x="2824912" y="1321405"/>
            <a:ext cx="6542176"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Lui debout, vous allongée</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9789622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658471" y="1450440"/>
            <a:ext cx="9341224" cy="4585871"/>
          </a:xfrm>
          <a:prstGeom prst="rect">
            <a:avLst/>
          </a:prstGeom>
        </p:spPr>
        <p:txBody>
          <a:bodyPr wrap="square">
            <a:spAutoFit/>
          </a:bodyPr>
          <a:lstStyle/>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Si vous n'en pouvez plus d'être allongés tous les deux, faites-lui faire un peu d'exercices en le mettant debout. De votre côté, placez-vous sur le côté du lit, toutes jambes écartées, et laissez-le venir en vous. Votre clitoris sera à portée de vous deux et n'attendra plus qu'à être stimulé. </a:t>
            </a:r>
          </a:p>
          <a:p>
            <a:endParaRPr lang="fr-FR" dirty="0" smtClean="0"/>
          </a:p>
          <a:p>
            <a:endParaRPr lang="fr-FR" dirty="0" smtClean="0"/>
          </a:p>
        </p:txBody>
      </p:sp>
    </p:spTree>
    <p:extLst>
      <p:ext uri="{BB962C8B-B14F-4D97-AF65-F5344CB8AC3E}">
        <p14:creationId xmlns:p14="http://schemas.microsoft.com/office/powerpoint/2010/main" val="12731744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902758" y="1767006"/>
            <a:ext cx="8386483" cy="3323987"/>
          </a:xfrm>
          <a:prstGeom prst="rect">
            <a:avLst/>
          </a:prstGeom>
        </p:spPr>
        <p:txBody>
          <a:bodyPr wrap="square">
            <a:spAutoFit/>
          </a:bodyPr>
          <a:lstStyle/>
          <a:p>
            <a:endParaRPr lang="fr-FR" dirty="0" smtClean="0"/>
          </a:p>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Debout, votre homme aura besoin de moins d'énergie qu'allongé et il sera capable d'accélérer ou de ralentir le rythme facilement, selon vos envies. Rien de mieux pour vous faire venir...</a:t>
            </a:r>
            <a:endPar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9173265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1" end="1"/>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1" end="1"/>
                                            </p:txEl>
                                          </p:spTgt>
                                        </p:tgtEl>
                                        <p:attrNameLst>
                                          <p:attrName>ppt_w</p:attrName>
                                        </p:attrNameLst>
                                      </p:cBhvr>
                                    </p:anim>
                                    <p:anim by="(#ppt_w*0.50)" calcmode="lin" valueType="num">
                                      <p:cBhvr>
                                        <p:cTn id="21" dur="500" decel="50000" autoRev="1" fill="hold">
                                          <p:stCondLst>
                                            <p:cond delay="0"/>
                                          </p:stCondLst>
                                        </p:cTn>
                                        <p:tgtEl>
                                          <p:spTgt spid="2">
                                            <p:txEl>
                                              <p:pRg st="1" end="1"/>
                                            </p:txEl>
                                          </p:spTgt>
                                        </p:tgtEl>
                                        <p:attrNameLst>
                                          <p:attrName>ppt_x</p:attrName>
                                        </p:attrNameLst>
                                      </p:cBhvr>
                                    </p:anim>
                                    <p:anim from="(-#ppt_h/2)" to="(#ppt_y)" calcmode="lin" valueType="num">
                                      <p:cBhvr>
                                        <p:cTn id="22" dur="1000" fill="hold">
                                          <p:stCondLst>
                                            <p:cond delay="0"/>
                                          </p:stCondLst>
                                        </p:cTn>
                                        <p:tgtEl>
                                          <p:spTgt spid="2">
                                            <p:txEl>
                                              <p:pRg st="1" end="1"/>
                                            </p:txEl>
                                          </p:spTgt>
                                        </p:tgtEl>
                                        <p:attrNameLst>
                                          <p:attrName>ppt_y</p:attrName>
                                        </p:attrNameLst>
                                      </p:cBhvr>
                                    </p:anim>
                                    <p:animRot by="21600000">
                                      <p:cBhvr>
                                        <p:cTn id="2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554506" y="1186665"/>
            <a:ext cx="5082988" cy="4574690"/>
          </a:xfrm>
          <a:prstGeom prst="rect">
            <a:avLst/>
          </a:prstGeom>
          <a:effectLst>
            <a:softEdge rad="127000"/>
          </a:effectLst>
        </p:spPr>
      </p:pic>
      <p:sp>
        <p:nvSpPr>
          <p:cNvPr id="3" name="Rectangle 2"/>
          <p:cNvSpPr/>
          <p:nvPr/>
        </p:nvSpPr>
        <p:spPr>
          <a:xfrm>
            <a:off x="3866062" y="1193070"/>
            <a:ext cx="4459875"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L'union du lotus </a:t>
            </a:r>
            <a:endParaRPr lang="fr-FR" sz="36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6514940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335741" y="874059"/>
            <a:ext cx="9520518" cy="5139869"/>
          </a:xfrm>
          <a:prstGeom prst="rect">
            <a:avLst/>
          </a:prstGeom>
        </p:spPr>
        <p:txBody>
          <a:bodyPr wrap="square">
            <a:spAutoFit/>
          </a:bodyPr>
          <a:lstStyle/>
          <a:p>
            <a:endParaRPr lang="fr-FR" dirty="0" smtClean="0">
              <a:effectLst>
                <a:glow rad="228600">
                  <a:schemeClr val="accent2">
                    <a:satMod val="175000"/>
                    <a:alpha val="40000"/>
                  </a:schemeClr>
                </a:glow>
              </a:effectLst>
            </a:endParaRPr>
          </a:p>
          <a:p>
            <a:endParaRPr lang="fr-FR" dirty="0" smtClean="0">
              <a:effectLst>
                <a:glow rad="228600">
                  <a:schemeClr val="accent2">
                    <a:satMod val="175000"/>
                    <a:alpha val="40000"/>
                  </a:schemeClr>
                </a:glow>
              </a:effectLst>
            </a:endParaRPr>
          </a:p>
          <a:p>
            <a:r>
              <a:rPr lang="fr-FR" sz="32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Cette position est super car elle ne demande pas beaucoup d'efforts mais en revanche, elle déclenche beaucoup d'émotions (et on adore ça). Laissez votre homme s'asseoir sur le lit et grimpez-lui dessus, face à lui. Désormais, plutôt que de faire des aller-retour, bougez simplement le bassin, tranquillement.</a:t>
            </a:r>
          </a:p>
          <a:p>
            <a:endParaRPr lang="fr-FR" dirty="0" smtClean="0"/>
          </a:p>
          <a:p>
            <a:r>
              <a:rPr lang="fr-FR" dirty="0" smtClean="0"/>
              <a:t> </a:t>
            </a:r>
          </a:p>
        </p:txBody>
      </p:sp>
    </p:spTree>
    <p:extLst>
      <p:ext uri="{BB962C8B-B14F-4D97-AF65-F5344CB8AC3E}">
        <p14:creationId xmlns:p14="http://schemas.microsoft.com/office/powerpoint/2010/main" val="41378848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2" end="2"/>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2" end="2"/>
                                            </p:txEl>
                                          </p:spTgt>
                                        </p:tgtEl>
                                        <p:attrNameLst>
                                          <p:attrName>ppt_w</p:attrName>
                                        </p:attrNameLst>
                                      </p:cBhvr>
                                    </p:anim>
                                    <p:anim by="(#ppt_w*0.50)" calcmode="lin" valueType="num">
                                      <p:cBhvr>
                                        <p:cTn id="21" dur="500" decel="50000" autoRev="1" fill="hold">
                                          <p:stCondLst>
                                            <p:cond delay="0"/>
                                          </p:stCondLst>
                                        </p:cTn>
                                        <p:tgtEl>
                                          <p:spTgt spid="2">
                                            <p:txEl>
                                              <p:pRg st="2" end="2"/>
                                            </p:txEl>
                                          </p:spTgt>
                                        </p:tgtEl>
                                        <p:attrNameLst>
                                          <p:attrName>ppt_x</p:attrName>
                                        </p:attrNameLst>
                                      </p:cBhvr>
                                    </p:anim>
                                    <p:anim from="(-#ppt_h/2)" to="(#ppt_y)" calcmode="lin" valueType="num">
                                      <p:cBhvr>
                                        <p:cTn id="22" dur="1000" fill="hold">
                                          <p:stCondLst>
                                            <p:cond delay="0"/>
                                          </p:stCondLst>
                                        </p:cTn>
                                        <p:tgtEl>
                                          <p:spTgt spid="2">
                                            <p:txEl>
                                              <p:pRg st="2" end="2"/>
                                            </p:txEl>
                                          </p:spTgt>
                                        </p:tgtEl>
                                        <p:attrNameLst>
                                          <p:attrName>ppt_y</p:attrName>
                                        </p:attrNameLst>
                                      </p:cBhvr>
                                    </p:anim>
                                    <p:animRot by="21600000">
                                      <p:cBhvr>
                                        <p:cTn id="23"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685364" y="221619"/>
            <a:ext cx="9273989" cy="5139869"/>
          </a:xfrm>
          <a:prstGeom prst="rect">
            <a:avLst/>
          </a:prstGeom>
        </p:spPr>
        <p:txBody>
          <a:bodyPr wrap="square">
            <a:spAutoFit/>
          </a:bodyPr>
          <a:lstStyle/>
          <a:p>
            <a:endParaRPr lang="fr-FR" dirty="0" smtClean="0"/>
          </a:p>
          <a:p>
            <a:endParaRPr lang="fr-FR" dirty="0" smtClean="0"/>
          </a:p>
          <a:p>
            <a:endParaRPr lang="fr-FR" dirty="0" smtClean="0"/>
          </a:p>
          <a:p>
            <a:r>
              <a:rPr lang="fr-FR" dirty="0" smtClean="0"/>
              <a:t> </a:t>
            </a:r>
          </a:p>
          <a:p>
            <a:endParaRPr lang="fr-FR" sz="3200" dirty="0" smtClean="0">
              <a:ln>
                <a:solidFill>
                  <a:srgbClr val="FF0000"/>
                </a:solidFill>
              </a:ln>
              <a:solidFill>
                <a:schemeClr val="bg1"/>
              </a:solidFill>
              <a:latin typeface="Magneto" panose="04030805050802020D02" pitchFamily="82" charset="0"/>
            </a:endParaRPr>
          </a:p>
          <a:p>
            <a:r>
              <a:rPr lang="fr-FR" sz="3200"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En vous penchant gentiment en arrière, son pénis devrait se rapprocher de votre point G et vous rendre dingue. En plus dans cette position, vous pouvez vous regarder dans les yeux et vous toucher très facilement. On vous laisse tester tout ça tranquillement. </a:t>
            </a:r>
            <a:endParaRPr lang="fr-FR" sz="3200"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4421596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5" end="5"/>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5" end="5"/>
                                            </p:txEl>
                                          </p:spTgt>
                                        </p:tgtEl>
                                        <p:attrNameLst>
                                          <p:attrName>ppt_w</p:attrName>
                                        </p:attrNameLst>
                                      </p:cBhvr>
                                    </p:anim>
                                    <p:anim by="(#ppt_w*0.50)" calcmode="lin" valueType="num">
                                      <p:cBhvr>
                                        <p:cTn id="21" dur="500" decel="50000" autoRev="1" fill="hold">
                                          <p:stCondLst>
                                            <p:cond delay="0"/>
                                          </p:stCondLst>
                                        </p:cTn>
                                        <p:tgtEl>
                                          <p:spTgt spid="2">
                                            <p:txEl>
                                              <p:pRg st="5" end="5"/>
                                            </p:txEl>
                                          </p:spTgt>
                                        </p:tgtEl>
                                        <p:attrNameLst>
                                          <p:attrName>ppt_x</p:attrName>
                                        </p:attrNameLst>
                                      </p:cBhvr>
                                    </p:anim>
                                    <p:anim from="(-#ppt_h/2)" to="(#ppt_y)" calcmode="lin" valueType="num">
                                      <p:cBhvr>
                                        <p:cTn id="22" dur="1000" fill="hold">
                                          <p:stCondLst>
                                            <p:cond delay="0"/>
                                          </p:stCondLst>
                                        </p:cTn>
                                        <p:tgtEl>
                                          <p:spTgt spid="2">
                                            <p:txEl>
                                              <p:pRg st="5" end="5"/>
                                            </p:txEl>
                                          </p:spTgt>
                                        </p:tgtEl>
                                        <p:attrNameLst>
                                          <p:attrName>ppt_y</p:attrName>
                                        </p:attrNameLst>
                                      </p:cBhvr>
                                    </p:anim>
                                    <p:animRot by="21600000">
                                      <p:cBhvr>
                                        <p:cTn id="23"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7059" y="1147043"/>
            <a:ext cx="8229599" cy="4596013"/>
          </a:xfrm>
          <a:prstGeom prst="rect">
            <a:avLst/>
          </a:prstGeom>
          <a:effectLst>
            <a:softEdge rad="127000"/>
          </a:effectLst>
        </p:spPr>
      </p:pic>
    </p:spTree>
    <p:extLst>
      <p:ext uri="{BB962C8B-B14F-4D97-AF65-F5344CB8AC3E}">
        <p14:creationId xmlns:p14="http://schemas.microsoft.com/office/powerpoint/2010/main" val="391992913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183341" y="1143000"/>
            <a:ext cx="9776012" cy="4560794"/>
          </a:xfrm>
          <a:prstGeom prst="rect">
            <a:avLst/>
          </a:prstGeom>
          <a:effectLst>
            <a:softEdge rad="127000"/>
          </a:effectLst>
        </p:spPr>
      </p:pic>
      <p:sp>
        <p:nvSpPr>
          <p:cNvPr id="8" name="Rectangle 7"/>
          <p:cNvSpPr/>
          <p:nvPr/>
        </p:nvSpPr>
        <p:spPr>
          <a:xfrm>
            <a:off x="1409463" y="2967335"/>
            <a:ext cx="9373079"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Avançons ensemble</a:t>
            </a:r>
            <a:endParaRPr lang="fr-FR" sz="6600" b="1" cap="none" spc="50" dirty="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290272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07720" y="731520"/>
            <a:ext cx="10576560" cy="5394960"/>
          </a:xfrm>
          <a:prstGeom prst="roundRect">
            <a:avLst/>
          </a:prstGeom>
          <a:noFill/>
          <a:ln w="825500" cmpd="thickThin">
            <a:gradFill flip="none" rotWithShape="1">
              <a:gsLst>
                <a:gs pos="0">
                  <a:schemeClr val="accent1">
                    <a:lumMod val="5000"/>
                    <a:lumOff val="95000"/>
                  </a:schemeClr>
                </a:gs>
                <a:gs pos="78000">
                  <a:srgbClr val="FFFF00"/>
                </a:gs>
                <a:gs pos="95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093302"/>
            <a:ext cx="2743200" cy="365125"/>
          </a:xfrm>
        </p:spPr>
        <p:txBody>
          <a:bodyPr/>
          <a:lstStyle/>
          <a:p>
            <a:fld id="{95433EEA-A262-4808-A4E5-D36E4E3F3881}" type="datetime1">
              <a:rPr lang="fr-FR" sz="1800" b="1" smtClean="0">
                <a:solidFill>
                  <a:schemeClr val="bg1"/>
                </a:solidFill>
                <a:effectLst>
                  <a:glow rad="228600">
                    <a:schemeClr val="accent5">
                      <a:satMod val="175000"/>
                      <a:alpha val="40000"/>
                    </a:schemeClr>
                  </a:glow>
                </a:effectLst>
                <a:latin typeface="Magneto" panose="04030805050802020D02" pitchFamily="82" charset="0"/>
              </a:rPr>
              <a:t>01/12/2020</a:t>
            </a:fld>
            <a:endParaRPr lang="fr-FR" sz="18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50293"/>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66760" y="6109891"/>
            <a:ext cx="2743200" cy="365125"/>
          </a:xfrm>
        </p:spPr>
        <p:txBody>
          <a:bodyPr/>
          <a:lstStyle/>
          <a:p>
            <a:fld id="{10A9DD03-2D8E-44CC-ACFF-AF98BEEE62F7}"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a:srcRect t="4920" r="473" b="6151"/>
          <a:stretch/>
        </p:blipFill>
        <p:spPr>
          <a:xfrm>
            <a:off x="1295400" y="1158240"/>
            <a:ext cx="9616440" cy="4511040"/>
          </a:xfrm>
          <a:prstGeom prst="rect">
            <a:avLst/>
          </a:prstGeom>
          <a:effectLst>
            <a:softEdge rad="127000"/>
          </a:effectLst>
        </p:spPr>
      </p:pic>
      <p:sp>
        <p:nvSpPr>
          <p:cNvPr id="9" name="Rectangle 8"/>
          <p:cNvSpPr/>
          <p:nvPr/>
        </p:nvSpPr>
        <p:spPr>
          <a:xfrm>
            <a:off x="1497231" y="2111455"/>
            <a:ext cx="9212778"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l'orgasme aux femmes</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très important voyons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4586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9">
                                            <p:txEl>
                                              <p:pRg st="0" end="0"/>
                                            </p:txEl>
                                          </p:spTgt>
                                        </p:tgtEl>
                                        <p:attrNameLst>
                                          <p:attrName>style.visibility</p:attrName>
                                        </p:attrNameLst>
                                      </p:cBhvr>
                                      <p:to>
                                        <p:strVal val="visible"/>
                                      </p:to>
                                    </p:set>
                                    <p:set>
                                      <p:cBhvr>
                                        <p:cTn id="25" dur="455" fill="hold">
                                          <p:stCondLst>
                                            <p:cond delay="0"/>
                                          </p:stCondLst>
                                        </p:cTn>
                                        <p:tgtEl>
                                          <p:spTgt spid="9">
                                            <p:txEl>
                                              <p:pRg st="0" end="0"/>
                                            </p:txEl>
                                          </p:spTgt>
                                        </p:tgtEl>
                                        <p:attrNameLst>
                                          <p:attrName>style.rotation</p:attrName>
                                        </p:attrNameLst>
                                      </p:cBhvr>
                                      <p:to>
                                        <p:strVal val="-45.0"/>
                                      </p:to>
                                    </p:set>
                                    <p:anim calcmode="lin" valueType="num">
                                      <p:cBhvr>
                                        <p:cTn id="26"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9">
                                            <p:txEl>
                                              <p:pRg st="1" end="1"/>
                                            </p:txEl>
                                          </p:spTgt>
                                        </p:tgtEl>
                                        <p:attrNameLst>
                                          <p:attrName>style.visibility</p:attrName>
                                        </p:attrNameLst>
                                      </p:cBhvr>
                                      <p:to>
                                        <p:strVal val="visible"/>
                                      </p:to>
                                    </p:set>
                                    <p:set>
                                      <p:cBhvr>
                                        <p:cTn id="34" dur="455" fill="hold">
                                          <p:stCondLst>
                                            <p:cond delay="0"/>
                                          </p:stCondLst>
                                        </p:cTn>
                                        <p:tgtEl>
                                          <p:spTgt spid="9">
                                            <p:txEl>
                                              <p:pRg st="1" end="1"/>
                                            </p:txEl>
                                          </p:spTgt>
                                        </p:tgtEl>
                                        <p:attrNameLst>
                                          <p:attrName>style.rotation</p:attrName>
                                        </p:attrNameLst>
                                      </p:cBhvr>
                                      <p:to>
                                        <p:strVal val="-45.0"/>
                                      </p:to>
                                    </p:set>
                                    <p:anim calcmode="lin" valueType="num">
                                      <p:cBhvr>
                                        <p:cTn id="35"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9">
                                            <p:txEl>
                                              <p:pRg st="2" end="2"/>
                                            </p:txEl>
                                          </p:spTgt>
                                        </p:tgtEl>
                                        <p:attrNameLst>
                                          <p:attrName>style.visibility</p:attrName>
                                        </p:attrNameLst>
                                      </p:cBhvr>
                                      <p:to>
                                        <p:strVal val="visible"/>
                                      </p:to>
                                    </p:set>
                                    <p:set>
                                      <p:cBhvr>
                                        <p:cTn id="43" dur="455" fill="hold">
                                          <p:stCondLst>
                                            <p:cond delay="0"/>
                                          </p:stCondLst>
                                        </p:cTn>
                                        <p:tgtEl>
                                          <p:spTgt spid="9">
                                            <p:txEl>
                                              <p:pRg st="2" end="2"/>
                                            </p:txEl>
                                          </p:spTgt>
                                        </p:tgtEl>
                                        <p:attrNameLst>
                                          <p:attrName>style.rotation</p:attrName>
                                        </p:attrNameLst>
                                      </p:cBhvr>
                                      <p:to>
                                        <p:strVal val="-45.0"/>
                                      </p:to>
                                    </p:set>
                                    <p:anim calcmode="lin" valueType="num">
                                      <p:cBhvr>
                                        <p:cTn id="44"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922</Words>
  <Application>Microsoft Office PowerPoint</Application>
  <PresentationFormat>Grand écran</PresentationFormat>
  <Paragraphs>162</Paragraphs>
  <Slides>30</Slides>
  <Notes>30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2020-12-01T17:20:37Z</dcterms:created>
  <dcterms:modified xsi:type="dcterms:W3CDTF">2020-12-01T18:38:56Z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