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9" r:id="rId21"/>
    <p:sldId id="278" r:id="rId22"/>
    <p:sldId id="276" r:id="rId23"/>
    <p:sldId id="280" r:id="rId24"/>
    <p:sldId id="283" r:id="rId25"/>
    <p:sldId id="282" r:id="rId26"/>
    <p:sldId id="281" r:id="rId27"/>
    <p:sldId id="27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ki+McHkrn8nTtIKeGw4Q==" hashData="9qpwW4nzkbxvcRMFwpBmnUOSG0YXflsC9hGRrVuQfde3RITBa/pT49ZtKnYHN6J3g6v4sPweFrC2FpNf0piL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743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990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9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416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570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29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844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496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988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0813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285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055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8294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87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9224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5516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0669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5419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15507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349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844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1246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7713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7865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172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641440" y="1153545"/>
            <a:ext cx="90777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/>
              <a:t>Golden Globes 2019 : découvrez les meilleures photos du tapis </a:t>
            </a:r>
            <a:r>
              <a:rPr lang="fr-FR" sz="6600" b="1" dirty="0" smtClean="0"/>
              <a:t>rouge par Lande N° 2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$$-Le Pont de Moise - Pays-Bas 1_001.wav"/>
          </p:stSnd>
        </p:sndAc>
      </p:transition>
    </mc:Choice>
    <mc:Fallback xmlns="">
      <p:transition spd="slow" advTm="8000">
        <p:fade/>
        <p:sndAc>
          <p:stSnd loop="1">
            <p:snd r:embed="rId5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113182" y="1032538"/>
            <a:ext cx="99656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Les Golden Globes 2019 ont eu lieu dimanche 6 janvier au Beverly Hilton à Los Angeles aux Etats-Unis. Cette cérémonie annuelle récompense les meilleurs </a:t>
            </a:r>
            <a:r>
              <a:rPr lang="fr-FR" sz="2800" b="1" dirty="0" err="1"/>
              <a:t>oeuvres</a:t>
            </a:r>
            <a:r>
              <a:rPr lang="fr-FR" sz="2800" b="1" dirty="0"/>
              <a:t> cinématographiques et télévisuelles depuis 1944 par la Hollywood </a:t>
            </a:r>
            <a:r>
              <a:rPr lang="fr-FR" sz="2800" b="1" dirty="0" err="1"/>
              <a:t>Foreign</a:t>
            </a:r>
            <a:r>
              <a:rPr lang="fr-FR" sz="2800" b="1" dirty="0"/>
              <a:t> </a:t>
            </a:r>
            <a:r>
              <a:rPr lang="fr-FR" sz="2800" b="1" dirty="0" err="1"/>
              <a:t>Press</a:t>
            </a:r>
            <a:r>
              <a:rPr lang="fr-FR" sz="2800" b="1" dirty="0"/>
              <a:t> Association. Pour la 76ème édition, </a:t>
            </a:r>
            <a:r>
              <a:rPr lang="fr-FR" sz="2800" b="1" dirty="0" err="1"/>
              <a:t>Bohemian</a:t>
            </a:r>
            <a:r>
              <a:rPr lang="fr-FR" sz="2800" b="1" dirty="0"/>
              <a:t> </a:t>
            </a:r>
            <a:r>
              <a:rPr lang="fr-FR" sz="2800" b="1" dirty="0" err="1"/>
              <a:t>Rhapsody</a:t>
            </a:r>
            <a:r>
              <a:rPr lang="fr-FR" sz="2800" b="1" dirty="0"/>
              <a:t> a été élu meilleur film dramatique, Rami Malek a été élu meilleur acteur dans un drame avec </a:t>
            </a:r>
            <a:r>
              <a:rPr lang="fr-FR" sz="2800" b="1" dirty="0" err="1"/>
              <a:t>Bohemian</a:t>
            </a:r>
            <a:r>
              <a:rPr lang="fr-FR" sz="2800" b="1" dirty="0"/>
              <a:t> </a:t>
            </a:r>
            <a:r>
              <a:rPr lang="fr-FR" sz="2800" b="1" dirty="0" err="1"/>
              <a:t>Rhapsody</a:t>
            </a:r>
            <a:r>
              <a:rPr lang="fr-FR" sz="2800" b="1" dirty="0"/>
              <a:t>, et Glenn Close a gagné le Golden de la meilleure actrice dans un drame avec The </a:t>
            </a:r>
            <a:r>
              <a:rPr lang="fr-FR" sz="2800" b="1" dirty="0" err="1"/>
              <a:t>Wife</a:t>
            </a:r>
            <a:r>
              <a:rPr lang="fr-FR" sz="2800" b="1" dirty="0"/>
              <a:t>. Tous les ans les célébrités défilent sur le tapis rouge avec leurs plus belles tenues. Découvrez les meilleures photos du tapis rouge des Golden Globes 2019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198" y="571500"/>
            <a:ext cx="4652194" cy="62556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01295" y="3244334"/>
            <a:ext cx="16584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Anna Hathaway</a:t>
            </a:r>
          </a:p>
        </p:txBody>
      </p:sp>
    </p:spTree>
    <p:extLst>
      <p:ext uri="{BB962C8B-B14F-4D97-AF65-F5344CB8AC3E}">
        <p14:creationId xmlns:p14="http://schemas.microsoft.com/office/powerpoint/2010/main" val="1379620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453694"/>
            <a:ext cx="4377403" cy="64043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35200" y="3228933"/>
            <a:ext cx="1199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Luke Evans</a:t>
            </a:r>
          </a:p>
        </p:txBody>
      </p:sp>
    </p:spTree>
    <p:extLst>
      <p:ext uri="{BB962C8B-B14F-4D97-AF65-F5344CB8AC3E}">
        <p14:creationId xmlns:p14="http://schemas.microsoft.com/office/powerpoint/2010/main" val="2633301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139" y="453694"/>
            <a:ext cx="4468483" cy="640430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1371600" y="3271916"/>
            <a:ext cx="1143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Lady Gaga</a:t>
            </a:r>
          </a:p>
        </p:txBody>
      </p:sp>
    </p:spTree>
    <p:extLst>
      <p:ext uri="{BB962C8B-B14F-4D97-AF65-F5344CB8AC3E}">
        <p14:creationId xmlns:p14="http://schemas.microsoft.com/office/powerpoint/2010/main" val="347115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881" y="412154"/>
            <a:ext cx="9087861" cy="60499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691224" y="6416326"/>
            <a:ext cx="2809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Emily Blunt &amp; John Krasinski</a:t>
            </a:r>
          </a:p>
        </p:txBody>
      </p:sp>
    </p:spTree>
    <p:extLst>
      <p:ext uri="{BB962C8B-B14F-4D97-AF65-F5344CB8AC3E}">
        <p14:creationId xmlns:p14="http://schemas.microsoft.com/office/powerpoint/2010/main" val="2023196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715" y="571500"/>
            <a:ext cx="5221964" cy="62556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3228933"/>
            <a:ext cx="147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Emily </a:t>
            </a:r>
            <a:r>
              <a:rPr lang="fr-FR" dirty="0" err="1"/>
              <a:t>Rossum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3970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0127" y="453694"/>
            <a:ext cx="4502989" cy="6374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340929" y="3228933"/>
            <a:ext cx="2907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Irina </a:t>
            </a:r>
            <a:r>
              <a:rPr lang="fr-FR" dirty="0" err="1"/>
              <a:t>Shayk</a:t>
            </a:r>
            <a:r>
              <a:rPr lang="fr-FR" dirty="0"/>
              <a:t> &amp; Bradley Cooper</a:t>
            </a:r>
          </a:p>
        </p:txBody>
      </p:sp>
    </p:spTree>
    <p:extLst>
      <p:ext uri="{BB962C8B-B14F-4D97-AF65-F5344CB8AC3E}">
        <p14:creationId xmlns:p14="http://schemas.microsoft.com/office/powerpoint/2010/main" val="3982617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141" y="524093"/>
            <a:ext cx="8919713" cy="59379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388912" y="6436375"/>
            <a:ext cx="1414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Ricky Martin </a:t>
            </a:r>
          </a:p>
        </p:txBody>
      </p:sp>
    </p:spTree>
    <p:extLst>
      <p:ext uri="{BB962C8B-B14F-4D97-AF65-F5344CB8AC3E}">
        <p14:creationId xmlns:p14="http://schemas.microsoft.com/office/powerpoint/2010/main" val="4046001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645" y="453445"/>
            <a:ext cx="4433978" cy="63454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3228933"/>
            <a:ext cx="1547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Janelle </a:t>
            </a:r>
            <a:r>
              <a:rPr lang="fr-FR" dirty="0" err="1"/>
              <a:t>Monae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4128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813" y="356977"/>
            <a:ext cx="5532373" cy="64702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62059" y="3244334"/>
            <a:ext cx="2540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Tom Kaulitz &amp; Heidi </a:t>
            </a:r>
            <a:r>
              <a:rPr lang="fr-FR" dirty="0" err="1"/>
              <a:t>Klum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94624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141" y="571500"/>
            <a:ext cx="4462324" cy="62556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3266092"/>
            <a:ext cx="1428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Julia Roberts </a:t>
            </a:r>
          </a:p>
        </p:txBody>
      </p:sp>
    </p:spTree>
    <p:extLst>
      <p:ext uri="{BB962C8B-B14F-4D97-AF65-F5344CB8AC3E}">
        <p14:creationId xmlns:p14="http://schemas.microsoft.com/office/powerpoint/2010/main" val="1342121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453694"/>
            <a:ext cx="4429161" cy="64043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3228933"/>
            <a:ext cx="1347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Lili </a:t>
            </a:r>
            <a:r>
              <a:rPr lang="fr-FR" dirty="0" err="1"/>
              <a:t>Reinhart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3160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00918"/>
            <a:ext cx="4342897" cy="6457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3228933"/>
            <a:ext cx="1508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Gemma Chan </a:t>
            </a:r>
          </a:p>
        </p:txBody>
      </p:sp>
    </p:spTree>
    <p:extLst>
      <p:ext uri="{BB962C8B-B14F-4D97-AF65-F5344CB8AC3E}">
        <p14:creationId xmlns:p14="http://schemas.microsoft.com/office/powerpoint/2010/main" val="4201894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56650"/>
            <a:ext cx="4325644" cy="640134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1045419" y="3228933"/>
            <a:ext cx="1590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Nicole </a:t>
            </a:r>
            <a:r>
              <a:rPr lang="fr-FR" dirty="0" err="1"/>
              <a:t>Kidman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8672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6" y="453694"/>
            <a:ext cx="4308391" cy="640430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841654" y="3244334"/>
            <a:ext cx="1901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Michael B. Jordan </a:t>
            </a:r>
          </a:p>
        </p:txBody>
      </p:sp>
    </p:spTree>
    <p:extLst>
      <p:ext uri="{BB962C8B-B14F-4D97-AF65-F5344CB8AC3E}">
        <p14:creationId xmlns:p14="http://schemas.microsoft.com/office/powerpoint/2010/main" val="2205053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601" y="423060"/>
            <a:ext cx="5137067" cy="640413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1200694" y="3258451"/>
            <a:ext cx="1240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Emily Blunt</a:t>
            </a:r>
          </a:p>
        </p:txBody>
      </p:sp>
    </p:spTree>
    <p:extLst>
      <p:ext uri="{BB962C8B-B14F-4D97-AF65-F5344CB8AC3E}">
        <p14:creationId xmlns:p14="http://schemas.microsoft.com/office/powerpoint/2010/main" val="3808813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837" y="341441"/>
            <a:ext cx="8846322" cy="58891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524112" y="6171894"/>
            <a:ext cx="1143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Lady Gaga</a:t>
            </a:r>
          </a:p>
        </p:txBody>
      </p:sp>
    </p:spTree>
    <p:extLst>
      <p:ext uri="{BB962C8B-B14F-4D97-AF65-F5344CB8AC3E}">
        <p14:creationId xmlns:p14="http://schemas.microsoft.com/office/powerpoint/2010/main" val="973698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132" y="520779"/>
            <a:ext cx="9057735" cy="60298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32433" y="6457866"/>
            <a:ext cx="16314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Dakota </a:t>
            </a:r>
            <a:r>
              <a:rPr lang="fr-FR" dirty="0" err="1"/>
              <a:t>Fanning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6145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95" y="365125"/>
            <a:ext cx="9070609" cy="6038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03565" y="6403559"/>
            <a:ext cx="2784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Sandra Oh &amp; Adam </a:t>
            </a:r>
            <a:r>
              <a:rPr lang="fr-FR" dirty="0" err="1"/>
              <a:t>Sanberg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9459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6610" y="451227"/>
            <a:ext cx="4744529" cy="63951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72383" y="3279475"/>
            <a:ext cx="1694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Julianne Moore </a:t>
            </a:r>
          </a:p>
        </p:txBody>
      </p:sp>
    </p:spTree>
    <p:extLst>
      <p:ext uri="{BB962C8B-B14F-4D97-AF65-F5344CB8AC3E}">
        <p14:creationId xmlns:p14="http://schemas.microsoft.com/office/powerpoint/2010/main" val="828341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044" y="453694"/>
            <a:ext cx="4411908" cy="64578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89194" y="3228933"/>
            <a:ext cx="1754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Jamie Lee Curtis </a:t>
            </a:r>
          </a:p>
        </p:txBody>
      </p:sp>
    </p:spTree>
    <p:extLst>
      <p:ext uri="{BB962C8B-B14F-4D97-AF65-F5344CB8AC3E}">
        <p14:creationId xmlns:p14="http://schemas.microsoft.com/office/powerpoint/2010/main" val="2449478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967" y="400110"/>
            <a:ext cx="4325644" cy="645789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1045419" y="3259723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Glenn Close </a:t>
            </a:r>
          </a:p>
        </p:txBody>
      </p:sp>
    </p:spTree>
    <p:extLst>
      <p:ext uri="{BB962C8B-B14F-4D97-AF65-F5344CB8AC3E}">
        <p14:creationId xmlns:p14="http://schemas.microsoft.com/office/powerpoint/2010/main" val="3157953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094" y="571500"/>
            <a:ext cx="5037827" cy="630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27639" y="3244334"/>
            <a:ext cx="1741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Thandie</a:t>
            </a:r>
            <a:r>
              <a:rPr lang="fr-FR" dirty="0"/>
              <a:t> Newton</a:t>
            </a:r>
          </a:p>
        </p:txBody>
      </p:sp>
    </p:spTree>
    <p:extLst>
      <p:ext uri="{BB962C8B-B14F-4D97-AF65-F5344CB8AC3E}">
        <p14:creationId xmlns:p14="http://schemas.microsoft.com/office/powerpoint/2010/main" val="456377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199" y="417353"/>
            <a:ext cx="9001597" cy="59924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91449" y="6381863"/>
            <a:ext cx="2809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Amy Adams &amp; Carol </a:t>
            </a:r>
            <a:r>
              <a:rPr lang="fr-FR" dirty="0" err="1"/>
              <a:t>Burnett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265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882" y="481067"/>
            <a:ext cx="8984344" cy="59810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97185" y="6358364"/>
            <a:ext cx="2797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Rami Malek &amp; Julia Roberts </a:t>
            </a:r>
          </a:p>
        </p:txBody>
      </p:sp>
    </p:spTree>
    <p:extLst>
      <p:ext uri="{BB962C8B-B14F-4D97-AF65-F5344CB8AC3E}">
        <p14:creationId xmlns:p14="http://schemas.microsoft.com/office/powerpoint/2010/main" val="3490733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557129" y="639103"/>
            <a:ext cx="90777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/>
              <a:t>                 C’était</a:t>
            </a:r>
          </a:p>
          <a:p>
            <a:r>
              <a:rPr lang="fr-FR" sz="6600" b="1" dirty="0" smtClean="0"/>
              <a:t>Golden </a:t>
            </a:r>
            <a:r>
              <a:rPr lang="fr-FR" sz="6600" b="1" dirty="0"/>
              <a:t>Globes 2019 : découvrez les meilleures photos du tapis </a:t>
            </a:r>
            <a:r>
              <a:rPr lang="fr-FR" sz="6600" b="1" dirty="0" smtClean="0"/>
              <a:t>rouge par Lande N° 2 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716835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673</Words>
  <Application>Microsoft Office PowerPoint</Application>
  <PresentationFormat>Grand écran</PresentationFormat>
  <Paragraphs>163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2019-01-01T15:07:43Z</dcterms:created>
  <dcterms:modified xsi:type="dcterms:W3CDTF">2019-01-07T18:55:09Z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