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M9quTLXajNBugjpHPEZzA==" hashData="FsAQNNGAh+Hk9YHXcfcCBStPnYFTMefh4+qvDlkz6bUgI0NbzEuWtK5WF9o49JPaPX0i3OiMj3nZdw/DHVq1o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534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D9CC2-64E4-46CB-86AC-223A3AC99303}" type="datetimeFigureOut">
              <a:rPr lang="fr-FR" smtClean="0"/>
              <a:t>07/01/2019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C64B6-16EA-4C54-B5C9-0600B7FD8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20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84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285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7436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49901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094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54167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15707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73298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58442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54965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59880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808132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82853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80558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48294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778774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392242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65516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172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DBF19-B73B-4B8F-BC9E-0FBB79AE3CE0}" type="datetime1">
              <a:rPr lang="fr-FR" smtClean="0"/>
              <a:t>07/01/2019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7019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FF34F-B673-4891-95C3-FDE17353B68B}" type="datetime1">
              <a:rPr lang="fr-FR" smtClean="0"/>
              <a:t>07/01/2019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022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B15E7-2641-4021-9A82-4FF6F6642C46}" type="datetime1">
              <a:rPr lang="fr-FR" smtClean="0"/>
              <a:t>07/01/2019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8524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C7D08-3E95-4E6E-8AE2-7635171B5341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432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46034-D268-4B58-B52D-BAFA7D8A9307}" type="datetime1">
              <a:rPr lang="fr-FR" smtClean="0"/>
              <a:t>07/01/2019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4985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B3B41-D6A0-42DD-B79E-552447B4A853}" type="datetime1">
              <a:rPr lang="fr-FR" smtClean="0"/>
              <a:t>07/01/2019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8139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F79C6-C5C7-4738-86FE-60F0F325E8C4}" type="datetime1">
              <a:rPr lang="fr-FR" smtClean="0"/>
              <a:t>07/01/2019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32423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CBB0C-32B1-4C5E-81E7-EB19B40E4C6A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0046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67DC5-DC91-460D-B7F7-CC58D3F0D628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719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08375-2522-422A-A166-97C2A94A1F4C}" type="datetime1">
              <a:rPr lang="fr-FR" smtClean="0"/>
              <a:t>07/01/2019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683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D97AB-46F3-49B5-8789-471D3903A022}" type="datetime1">
              <a:rPr lang="fr-FR" smtClean="0"/>
              <a:t>07/01/2019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6050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43E5C5-AC27-4A25-9826-D11CA373C26F}" type="datetime1">
              <a:rPr lang="fr-FR" smtClean="0"/>
              <a:t>07/01/2019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4471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1641440" y="1153545"/>
            <a:ext cx="907773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/>
              <a:t>Golden Globes 2019 : découvrez les meilleures photos du tapis </a:t>
            </a:r>
            <a:r>
              <a:rPr lang="fr-FR" sz="6600" b="1" dirty="0" smtClean="0"/>
              <a:t>rouge par Lande N° 1</a:t>
            </a:r>
            <a:endParaRPr lang="fr-FR" sz="6600" b="1" dirty="0"/>
          </a:p>
        </p:txBody>
      </p:sp>
    </p:spTree>
    <p:extLst>
      <p:ext uri="{BB962C8B-B14F-4D97-AF65-F5344CB8AC3E}">
        <p14:creationId xmlns:p14="http://schemas.microsoft.com/office/powerpoint/2010/main" val="28877869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  <p:sndAc>
          <p:stSnd loop="1">
            <p:snd r:embed="rId3" name="$$-Le Pont de Moise - Pays-Bas 1_001.wav"/>
          </p:stSnd>
        </p:sndAc>
      </p:transition>
    </mc:Choice>
    <mc:Fallback>
      <p:transition spd="slow" advTm="8000">
        <p:fade/>
        <p:sndAc>
          <p:stSnd loop="1">
            <p:snd r:embed="rId3" name="$$-Le Pont de Moise - Pays-Bas 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</a:t>
            </a:fld>
            <a:endParaRPr lang="fr-FR" sz="1600" b="1" dirty="0"/>
          </a:p>
        </p:txBody>
      </p:sp>
      <p:sp>
        <p:nvSpPr>
          <p:cNvPr id="2" name="Rectangle 1"/>
          <p:cNvSpPr/>
          <p:nvPr/>
        </p:nvSpPr>
        <p:spPr>
          <a:xfrm>
            <a:off x="1113182" y="1032538"/>
            <a:ext cx="9965635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/>
              <a:t>Les Golden Globes 2019 ont eu lieu dimanche 6 janvier au Beverly Hilton à Los Angeles aux Etats-Unis. Cette cérémonie annuelle récompense les meilleurs </a:t>
            </a:r>
            <a:r>
              <a:rPr lang="fr-FR" sz="2800" b="1" dirty="0" err="1"/>
              <a:t>oeuvres</a:t>
            </a:r>
            <a:r>
              <a:rPr lang="fr-FR" sz="2800" b="1" dirty="0"/>
              <a:t> cinématographiques et télévisuelles depuis 1944 par la Hollywood </a:t>
            </a:r>
            <a:r>
              <a:rPr lang="fr-FR" sz="2800" b="1" dirty="0" err="1"/>
              <a:t>Foreign</a:t>
            </a:r>
            <a:r>
              <a:rPr lang="fr-FR" sz="2800" b="1" dirty="0"/>
              <a:t> </a:t>
            </a:r>
            <a:r>
              <a:rPr lang="fr-FR" sz="2800" b="1" dirty="0" err="1"/>
              <a:t>Press</a:t>
            </a:r>
            <a:r>
              <a:rPr lang="fr-FR" sz="2800" b="1" dirty="0"/>
              <a:t> Association. Pour la 76ème édition, </a:t>
            </a:r>
            <a:r>
              <a:rPr lang="fr-FR" sz="2800" b="1" dirty="0" err="1"/>
              <a:t>Bohemian</a:t>
            </a:r>
            <a:r>
              <a:rPr lang="fr-FR" sz="2800" b="1" dirty="0"/>
              <a:t> </a:t>
            </a:r>
            <a:r>
              <a:rPr lang="fr-FR" sz="2800" b="1" dirty="0" err="1"/>
              <a:t>Rhapsody</a:t>
            </a:r>
            <a:r>
              <a:rPr lang="fr-FR" sz="2800" b="1" dirty="0"/>
              <a:t> a été élu meilleur film dramatique, Rami Malek a été élu meilleur acteur dans un drame avec </a:t>
            </a:r>
            <a:r>
              <a:rPr lang="fr-FR" sz="2800" b="1" dirty="0" err="1"/>
              <a:t>Bohemian</a:t>
            </a:r>
            <a:r>
              <a:rPr lang="fr-FR" sz="2800" b="1" dirty="0"/>
              <a:t> </a:t>
            </a:r>
            <a:r>
              <a:rPr lang="fr-FR" sz="2800" b="1" dirty="0" err="1"/>
              <a:t>Rhapsody</a:t>
            </a:r>
            <a:r>
              <a:rPr lang="fr-FR" sz="2800" b="1" dirty="0"/>
              <a:t>, et Glenn Close a gagné le Golden de la meilleure actrice dans un drame avec The </a:t>
            </a:r>
            <a:r>
              <a:rPr lang="fr-FR" sz="2800" b="1" dirty="0" err="1"/>
              <a:t>Wife</a:t>
            </a:r>
            <a:r>
              <a:rPr lang="fr-FR" sz="2800" b="1" dirty="0"/>
              <a:t>. Tous les ans les célébrités défilent sur le tapis rouge avec leurs plus belles tenues. Découvrez les meilleures photos du tapis rouge des Golden Globes 2019</a:t>
            </a:r>
          </a:p>
        </p:txBody>
      </p:sp>
    </p:spTree>
    <p:extLst>
      <p:ext uri="{BB962C8B-B14F-4D97-AF65-F5344CB8AC3E}">
        <p14:creationId xmlns:p14="http://schemas.microsoft.com/office/powerpoint/2010/main" val="9433961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3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2966" y="365124"/>
            <a:ext cx="4256633" cy="6492875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Rectangle 2"/>
          <p:cNvSpPr/>
          <p:nvPr/>
        </p:nvSpPr>
        <p:spPr>
          <a:xfrm>
            <a:off x="1371600" y="3228933"/>
            <a:ext cx="11833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Alison Brie</a:t>
            </a:r>
          </a:p>
        </p:txBody>
      </p:sp>
    </p:spTree>
    <p:extLst>
      <p:ext uri="{BB962C8B-B14F-4D97-AF65-F5344CB8AC3E}">
        <p14:creationId xmlns:p14="http://schemas.microsoft.com/office/powerpoint/2010/main" val="13796205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4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2966" y="400110"/>
            <a:ext cx="4269885" cy="645789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173800" y="3244334"/>
            <a:ext cx="16944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Octavia Spencer</a:t>
            </a:r>
          </a:p>
        </p:txBody>
      </p:sp>
    </p:spTree>
    <p:extLst>
      <p:ext uri="{BB962C8B-B14F-4D97-AF65-F5344CB8AC3E}">
        <p14:creationId xmlns:p14="http://schemas.microsoft.com/office/powerpoint/2010/main" val="26333016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5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2966" y="389610"/>
            <a:ext cx="4230129" cy="646838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371600" y="3228933"/>
            <a:ext cx="12616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/>
              <a:t>Evan</a:t>
            </a:r>
            <a:r>
              <a:rPr lang="fr-FR" dirty="0"/>
              <a:t> Peters</a:t>
            </a:r>
          </a:p>
        </p:txBody>
      </p:sp>
    </p:spTree>
    <p:extLst>
      <p:ext uri="{BB962C8B-B14F-4D97-AF65-F5344CB8AC3E}">
        <p14:creationId xmlns:p14="http://schemas.microsoft.com/office/powerpoint/2010/main" val="34711564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6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2967" y="389610"/>
            <a:ext cx="4309642" cy="646838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239848" y="3228933"/>
            <a:ext cx="16681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Jessica Chastain</a:t>
            </a:r>
          </a:p>
        </p:txBody>
      </p:sp>
    </p:spTree>
    <p:extLst>
      <p:ext uri="{BB962C8B-B14F-4D97-AF65-F5344CB8AC3E}">
        <p14:creationId xmlns:p14="http://schemas.microsoft.com/office/powerpoint/2010/main" val="2023196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7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2967" y="411014"/>
            <a:ext cx="4309642" cy="644698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045419" y="3228933"/>
            <a:ext cx="16011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Gina Rodriguez</a:t>
            </a:r>
          </a:p>
        </p:txBody>
      </p:sp>
    </p:spTree>
    <p:extLst>
      <p:ext uri="{BB962C8B-B14F-4D97-AF65-F5344CB8AC3E}">
        <p14:creationId xmlns:p14="http://schemas.microsoft.com/office/powerpoint/2010/main" val="2933970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8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2966" y="368206"/>
            <a:ext cx="4402407" cy="64897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247619" y="3228933"/>
            <a:ext cx="1321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Darren Criss</a:t>
            </a:r>
          </a:p>
        </p:txBody>
      </p:sp>
    </p:spTree>
    <p:extLst>
      <p:ext uri="{BB962C8B-B14F-4D97-AF65-F5344CB8AC3E}">
        <p14:creationId xmlns:p14="http://schemas.microsoft.com/office/powerpoint/2010/main" val="39826178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9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2967" y="453694"/>
            <a:ext cx="4309642" cy="640430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257481" y="3228933"/>
            <a:ext cx="16505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/>
              <a:t>Charlize</a:t>
            </a:r>
            <a:r>
              <a:rPr lang="fr-FR" dirty="0"/>
              <a:t> </a:t>
            </a:r>
            <a:r>
              <a:rPr lang="fr-FR" dirty="0" err="1"/>
              <a:t>Theron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460011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10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0122" y="345445"/>
            <a:ext cx="4717774" cy="64580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045419" y="3250840"/>
            <a:ext cx="13686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Emma Stone</a:t>
            </a:r>
          </a:p>
        </p:txBody>
      </p:sp>
    </p:spTree>
    <p:extLst>
      <p:ext uri="{BB962C8B-B14F-4D97-AF65-F5344CB8AC3E}">
        <p14:creationId xmlns:p14="http://schemas.microsoft.com/office/powerpoint/2010/main" val="39641286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2966" y="453694"/>
            <a:ext cx="4389155" cy="640430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210216" y="3224336"/>
            <a:ext cx="15329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Penelope Cruz</a:t>
            </a:r>
          </a:p>
        </p:txBody>
      </p:sp>
    </p:spTree>
    <p:extLst>
      <p:ext uri="{BB962C8B-B14F-4D97-AF65-F5344CB8AC3E}">
        <p14:creationId xmlns:p14="http://schemas.microsoft.com/office/powerpoint/2010/main" val="8946241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12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2967" y="411014"/>
            <a:ext cx="4322894" cy="644698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212574" y="3228933"/>
            <a:ext cx="1114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Isla Fisher</a:t>
            </a:r>
          </a:p>
        </p:txBody>
      </p:sp>
    </p:spTree>
    <p:extLst>
      <p:ext uri="{BB962C8B-B14F-4D97-AF65-F5344CB8AC3E}">
        <p14:creationId xmlns:p14="http://schemas.microsoft.com/office/powerpoint/2010/main" val="13421215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13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3130" y="345842"/>
            <a:ext cx="4505740" cy="653142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179219" y="3228933"/>
            <a:ext cx="1272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Halle Berry </a:t>
            </a:r>
          </a:p>
        </p:txBody>
      </p:sp>
    </p:spTree>
    <p:extLst>
      <p:ext uri="{BB962C8B-B14F-4D97-AF65-F5344CB8AC3E}">
        <p14:creationId xmlns:p14="http://schemas.microsoft.com/office/powerpoint/2010/main" val="39531606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14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2967" y="453824"/>
            <a:ext cx="4309642" cy="640417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173813" y="3286580"/>
            <a:ext cx="13099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Jeannie Mai</a:t>
            </a:r>
          </a:p>
        </p:txBody>
      </p:sp>
    </p:spTree>
    <p:extLst>
      <p:ext uri="{BB962C8B-B14F-4D97-AF65-F5344CB8AC3E}">
        <p14:creationId xmlns:p14="http://schemas.microsoft.com/office/powerpoint/2010/main" val="42018948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15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2967" y="368206"/>
            <a:ext cx="4362650" cy="64897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239078" y="3244334"/>
            <a:ext cx="10974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Claire Foy</a:t>
            </a:r>
          </a:p>
        </p:txBody>
      </p:sp>
    </p:spTree>
    <p:extLst>
      <p:ext uri="{BB962C8B-B14F-4D97-AF65-F5344CB8AC3E}">
        <p14:creationId xmlns:p14="http://schemas.microsoft.com/office/powerpoint/2010/main" val="5186727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16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7251" y="438287"/>
            <a:ext cx="9051235" cy="602553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743835" y="6460845"/>
            <a:ext cx="27043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Alison Brie &amp; James Franco</a:t>
            </a:r>
          </a:p>
        </p:txBody>
      </p:sp>
    </p:spTree>
    <p:extLst>
      <p:ext uri="{BB962C8B-B14F-4D97-AF65-F5344CB8AC3E}">
        <p14:creationId xmlns:p14="http://schemas.microsoft.com/office/powerpoint/2010/main" val="22050532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17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7009" y="402998"/>
            <a:ext cx="9064487" cy="603435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127780" y="6437357"/>
            <a:ext cx="39629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Michael Douglas &amp; Catherine Zeta-Jones</a:t>
            </a:r>
          </a:p>
        </p:txBody>
      </p:sp>
    </p:spTree>
    <p:extLst>
      <p:ext uri="{BB962C8B-B14F-4D97-AF65-F5344CB8AC3E}">
        <p14:creationId xmlns:p14="http://schemas.microsoft.com/office/powerpoint/2010/main" val="38088138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18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2967" y="453694"/>
            <a:ext cx="4309642" cy="640430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045419" y="3268665"/>
            <a:ext cx="14014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Francia </a:t>
            </a:r>
            <a:r>
              <a:rPr lang="fr-FR" dirty="0" err="1"/>
              <a:t>Raisa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736981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19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1557129" y="639103"/>
            <a:ext cx="9077739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/>
              <a:t>                 C’était</a:t>
            </a:r>
          </a:p>
          <a:p>
            <a:r>
              <a:rPr lang="fr-FR" sz="6600" b="1" dirty="0" smtClean="0"/>
              <a:t>Golden </a:t>
            </a:r>
            <a:r>
              <a:rPr lang="fr-FR" sz="6600" b="1" dirty="0"/>
              <a:t>Globes 2019 : découvrez les meilleures photos du tapis </a:t>
            </a:r>
            <a:r>
              <a:rPr lang="fr-FR" sz="6600" b="1" dirty="0" smtClean="0"/>
              <a:t>rouge par Lande N° 1 </a:t>
            </a:r>
            <a:endParaRPr lang="fr-FR" sz="6600" b="1" dirty="0"/>
          </a:p>
        </p:txBody>
      </p:sp>
    </p:spTree>
    <p:extLst>
      <p:ext uri="{BB962C8B-B14F-4D97-AF65-F5344CB8AC3E}">
        <p14:creationId xmlns:p14="http://schemas.microsoft.com/office/powerpoint/2010/main" val="17168350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</TotalTime>
  <Words>506</Words>
  <Application>Microsoft Office PowerPoint</Application>
  <PresentationFormat>Grand écran</PresentationFormat>
  <Paragraphs>115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2019-01-01T15:07:43Z</dcterms:created>
  <dcterms:modified xsi:type="dcterms:W3CDTF">2019-01-07T17:58:26Z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