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OQSHARPyElPO4p9g2dzIg==" hashData="DB3TW4QBo40R3hLjsOTJ8OSDl69xEgjnTH6vx1qKQ9wYh4HlIV1oomvfZ9SAA5LDCdssH/ZD59q2MCURAGip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6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18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2AF7B-85BC-401F-97AA-33F402DD880F}" type="datetimeFigureOut">
              <a:rPr lang="fr-FR" smtClean="0"/>
              <a:t>14/01/2021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DC774D-7896-47DC-B1F5-03695FF1A2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0434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7412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635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31442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819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09069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3229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9444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716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1543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4244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01575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73280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81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1877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DC774D-7896-47DC-B1F5-03695FF1A2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073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3605-D59A-440D-A740-0201F0848219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671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B7A7-0C3C-469D-8AC5-E15BDE8CA49A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4961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30CAC-DDC8-428F-8BD2-5976205E9F7A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272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78582-9EBA-4644-A4F7-BEBA05CC35AE}" type="datetime1">
              <a:rPr lang="fr-FR" smtClean="0"/>
              <a:t>14/01/2021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1180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220ED9-FF0D-446D-966D-F33283B526A7}" type="datetime1">
              <a:rPr lang="fr-FR" smtClean="0"/>
              <a:t>14/01/2021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958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3A93A-92C3-4EE5-ACB1-C2EA5A9D9BF1}" type="datetime1">
              <a:rPr lang="fr-FR" smtClean="0"/>
              <a:t>14/01/2021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568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6FF7-0C99-44CA-A699-D5B7082705AD}" type="datetime1">
              <a:rPr lang="fr-FR" smtClean="0"/>
              <a:t>14/01/2021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74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0211C-7F59-4E9C-8D7C-83B1C94C5ED2}" type="datetime1">
              <a:rPr lang="fr-FR" smtClean="0"/>
              <a:t>14/01/2021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2693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28909-FEBF-4EE1-A1D6-97A6DC1D854E}" type="datetime1">
              <a:rPr lang="fr-FR" smtClean="0"/>
              <a:t>14/01/2021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10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090113-9EEF-4D50-8F09-E2DEF65ABF0A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5738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5B2AAE-ABB2-4495-B2D5-109E9105F9B5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6449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7DC48-2543-4327-A510-D89CCFABB0C6}" type="datetime1">
              <a:rPr lang="fr-FR" smtClean="0"/>
              <a:t>14/01/2021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97D99-9211-4EE3-902C-AB9E2FF5C69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78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4344" y="2928788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63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  <p:sndAc>
          <p:stSnd loop="1">
            <p:snd r:embed="rId3" name="audio6.wav"/>
          </p:stSnd>
        </p:sndAc>
      </p:transition>
    </mc:Choice>
    <mc:Fallback>
      <p:transition spd="slow" advTm="7000">
        <p:wedge/>
        <p:sndAc>
          <p:stSnd loop="1"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9681" y="1020574"/>
            <a:ext cx="967263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 est une commune française située dans le département du Vaucluse, en région Provence-Alpes-Côte d'Azur. Ses habitants sont appelés les Vauclusiens</a:t>
            </a:r>
            <a:endParaRPr lang="fr-FR" sz="4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243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218" y="741164"/>
            <a:ext cx="7167563" cy="53756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4425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6" y="725004"/>
            <a:ext cx="7286624" cy="54579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400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175" y="764381"/>
            <a:ext cx="7210425" cy="54078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703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0" y="734567"/>
            <a:ext cx="8415338" cy="53858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12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746406"/>
            <a:ext cx="7243763" cy="54258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362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738" y="744361"/>
            <a:ext cx="7272337" cy="5386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5925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3025" y="734974"/>
            <a:ext cx="9567500" cy="5422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401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531" r="8744"/>
          <a:stretch/>
        </p:blipFill>
        <p:spPr>
          <a:xfrm>
            <a:off x="783431" y="722896"/>
            <a:ext cx="10625137" cy="541220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25273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2" b="6313"/>
          <a:stretch/>
        </p:blipFill>
        <p:spPr>
          <a:xfrm>
            <a:off x="1881188" y="714120"/>
            <a:ext cx="8429624" cy="54297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7227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313" y="732235"/>
            <a:ext cx="7186612" cy="53899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2509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4959" y="742950"/>
            <a:ext cx="10001251" cy="5414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07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0250" y="717166"/>
            <a:ext cx="8217293" cy="5440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853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02920" y="457200"/>
            <a:ext cx="11140440" cy="5958840"/>
          </a:xfrm>
          <a:prstGeom prst="rect">
            <a:avLst/>
          </a:prstGeom>
          <a:noFill/>
          <a:ln w="508000">
            <a:gradFill flip="none" rotWithShape="1">
              <a:gsLst>
                <a:gs pos="0">
                  <a:schemeClr val="accent1">
                    <a:lumMod val="7000"/>
                    <a:lumOff val="93000"/>
                  </a:schemeClr>
                </a:gs>
                <a:gs pos="100000">
                  <a:srgbClr val="FFC000"/>
                </a:gs>
                <a:gs pos="93000">
                  <a:srgbClr val="C00000"/>
                </a:gs>
                <a:gs pos="65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969BFA-3968-4CBB-9E9E-75C1D59E245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l="9955" t="-527"/>
          <a:stretch/>
        </p:blipFill>
        <p:spPr>
          <a:xfrm>
            <a:off x="757238" y="685800"/>
            <a:ext cx="10596562" cy="545295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97D99-9211-4EE3-902C-AB9E2FF5C69E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13863" y="2442779"/>
            <a:ext cx="928331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Fontaine-de-Vaucluse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931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119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2021-01-02T19:40:13Z</dcterms:created>
  <dcterms:modified xsi:type="dcterms:W3CDTF">2021-01-14T14:29:27Z</dcterms:modified>
</cp:coreProperties>
</file>