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VNIkCgQH646WTjWZtHDAw==" hashData="5qPZ1f+mWA2TyWPj+JR/tQ4/Uby6US6KlW19JvSR86I5/aOED9LaeG4ukLk+AYFRsOMPqLLV60FiGpE4HyUh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AF7B-85BC-401F-97AA-33F402DD880F}" type="datetimeFigureOut">
              <a:rPr lang="fr-FR" smtClean="0"/>
              <a:t>14/01/2021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774D-7896-47DC-B1F5-03695FF1A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43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1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63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44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81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906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22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44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1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54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42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157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28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8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87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3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3605-D59A-440D-A740-0201F0848219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67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B7A7-0C3C-469D-8AC5-E15BDE8CA49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9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0CAC-DDC8-428F-8BD2-5976205E9F7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27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78582-9EBA-4644-A4F7-BEBA05CC35AE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1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0ED9-FF0D-446D-966D-F33283B526A7}" type="datetime1">
              <a:rPr lang="fr-FR" smtClean="0"/>
              <a:t>14/01/2021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95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3A93A-92C3-4EE5-ACB1-C2EA5A9D9BF1}" type="datetime1">
              <a:rPr lang="fr-FR" smtClean="0"/>
              <a:t>14/01/2021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6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6FF7-0C99-44CA-A699-D5B7082705AD}" type="datetime1">
              <a:rPr lang="fr-FR" smtClean="0"/>
              <a:t>14/01/2021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7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211C-7F59-4E9C-8D7C-83B1C94C5ED2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28909-FEBF-4EE1-A1D6-97A6DC1D854E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10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0113-9EEF-4D50-8F09-E2DEF65ABF0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B2AAE-ABB2-4495-B2D5-109E9105F9B5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4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DC48-2543-4327-A510-D89CCFABB0C6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344" y="2928788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audio6.wav"/>
          </p:stSnd>
        </p:sndAc>
      </p:transition>
    </mc:Choice>
    <mc:Fallback>
      <p:transition spd="slow" advTm="7000">
        <p:wedg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681" y="1020574"/>
            <a:ext cx="96726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 est une commune française située dans le département du Vaucluse, en région Provence-Alpes-Côte d'Azur. Ses habitants sont appelés les Vauclusiens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726146"/>
            <a:ext cx="8415338" cy="5408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4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729868"/>
            <a:ext cx="8143138" cy="54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0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713953"/>
            <a:ext cx="8115300" cy="5423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85861" y="914401"/>
            <a:ext cx="100298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seconde partie de la visite représente la visite d'une grotte grandeur nature,</a:t>
            </a:r>
          </a:p>
        </p:txBody>
      </p:sp>
    </p:spTree>
    <p:extLst>
      <p:ext uri="{BB962C8B-B14F-4D97-AF65-F5344CB8AC3E}">
        <p14:creationId xmlns:p14="http://schemas.microsoft.com/office/powerpoint/2010/main" val="28647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2634" y="721911"/>
            <a:ext cx="8101012" cy="54141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37222" y="721911"/>
            <a:ext cx="11006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fin de parcours, nous pouvons admirer toute une collection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stalagtites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261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729868"/>
            <a:ext cx="8058150" cy="5385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36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733051"/>
            <a:ext cx="8143875" cy="5442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59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742600"/>
            <a:ext cx="8101012" cy="54141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83456" y="742600"/>
            <a:ext cx="101631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sur la continuité du chemin de la fontaine...un moulin à papier encore en action à certains horaires</a:t>
            </a:r>
          </a:p>
        </p:txBody>
      </p:sp>
    </p:spTree>
    <p:extLst>
      <p:ext uri="{BB962C8B-B14F-4D97-AF65-F5344CB8AC3E}">
        <p14:creationId xmlns:p14="http://schemas.microsoft.com/office/powerpoint/2010/main" val="199401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742600"/>
            <a:ext cx="8101012" cy="5414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723503"/>
            <a:ext cx="8086725" cy="5404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975" y="707231"/>
            <a:ext cx="7258050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2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331" y="735500"/>
            <a:ext cx="4605337" cy="5402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07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42601"/>
            <a:ext cx="8086725" cy="5404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3863" y="2442779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2021-01-02T19:40:13Z</dcterms:created>
  <dcterms:modified xsi:type="dcterms:W3CDTF">2021-01-14T14:14:19Z</dcterms:modified>
</cp:coreProperties>
</file>