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1orfFYzN3eNUfUBx6ZhTA==" hashData="flr1fnaPNQO6EMlcA0yGSw2m+4pZ2CBfmCHq6QkJjX/eiODc36ovxSntwsH2kLaGJzqFY3e7bTuCekzrzfw5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AF7B-85BC-401F-97AA-33F402DD880F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774D-7896-47DC-B1F5-03695FF1A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43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1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63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44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81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906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22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44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1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54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42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157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28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8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87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3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3605-D59A-440D-A740-0201F08482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67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B7A7-0C3C-469D-8AC5-E15BDE8CA49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9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0CAC-DDC8-428F-8BD2-5976205E9F7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27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78582-9EBA-4644-A4F7-BEBA05CC35AE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1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0ED9-FF0D-446D-966D-F33283B526A7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95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3A93A-92C3-4EE5-ACB1-C2EA5A9D9BF1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6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6FF7-0C99-44CA-A699-D5B7082705AD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7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211C-7F59-4E9C-8D7C-83B1C94C5ED2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28909-FEBF-4EE1-A1D6-97A6DC1D854E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10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0113-9EEF-4D50-8F09-E2DEF65ABF0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B2AAE-ABB2-4495-B2D5-109E9105F9B5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4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DC48-2543-4327-A510-D89CCFABB0C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344" y="2928788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audio6.wav"/>
          </p:stSnd>
        </p:sndAc>
      </p:transition>
    </mc:Choice>
    <mc:Fallback>
      <p:transition spd="slow" advTm="7000">
        <p:wedg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681" y="1020574"/>
            <a:ext cx="96726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 est une commune française située dans le département du Vaucluse, en région Provence-Alpes-Côte d'Azur. Ses habitants sont appelés les Vauclusiens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35504"/>
            <a:ext cx="7200900" cy="5394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4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9" y="698499"/>
            <a:ext cx="8158163" cy="5438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0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2" y="727075"/>
            <a:ext cx="8101013" cy="5400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7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9" y="698499"/>
            <a:ext cx="8143876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1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587" y="696829"/>
            <a:ext cx="10382250" cy="5464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36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755650"/>
            <a:ext cx="8124825" cy="5416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59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21787"/>
            <a:ext cx="8166950" cy="5436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401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312" y="762000"/>
            <a:ext cx="7953375" cy="533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36997"/>
            <a:ext cx="8115300" cy="5396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738" b="17083"/>
          <a:stretch/>
        </p:blipFill>
        <p:spPr>
          <a:xfrm>
            <a:off x="838200" y="732113"/>
            <a:ext cx="10515600" cy="5393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2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3" y="725379"/>
            <a:ext cx="10567987" cy="5452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07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690312"/>
            <a:ext cx="10629900" cy="5439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3863" y="2442779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2021-01-02T19:40:13Z</dcterms:created>
  <dcterms:modified xsi:type="dcterms:W3CDTF">2021-01-05T19:41:52Z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