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HxiIOOKzocRIr23QXt46Q==" hashData="4/7Hz9RudX6xiZ0qBUKt0QJk8pJbfTQR0rSPvASC8uIyJzQA2W5Pc87KDexoo+p7gAbfIo6Yv6sjpx/B6OnQ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2AF7B-85BC-401F-97AA-33F402DD880F}" type="datetimeFigureOut">
              <a:rPr lang="fr-FR" smtClean="0"/>
              <a:t>02/01/2021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C774D-7896-47DC-B1F5-03695FF1A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434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412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635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144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81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906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3229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44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716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154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042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1575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280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81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87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734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73605-D59A-440D-A740-0201F0848219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67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1B7A7-0C3C-469D-8AC5-E15BDE8CA49A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96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0CAC-DDC8-428F-8BD2-5976205E9F7A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27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78582-9EBA-4644-A4F7-BEBA05CC35AE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18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0ED9-FF0D-446D-966D-F33283B526A7}" type="datetime1">
              <a:rPr lang="fr-FR" smtClean="0"/>
              <a:t>02/01/2021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95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3A93A-92C3-4EE5-ACB1-C2EA5A9D9BF1}" type="datetime1">
              <a:rPr lang="fr-FR" smtClean="0"/>
              <a:t>02/01/2021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56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6FF7-0C99-44CA-A699-D5B7082705AD}" type="datetime1">
              <a:rPr lang="fr-FR" smtClean="0"/>
              <a:t>02/01/2021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74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0211C-7F59-4E9C-8D7C-83B1C94C5ED2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69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28909-FEBF-4EE1-A1D6-97A6DC1D854E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10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0113-9EEF-4D50-8F09-E2DEF65ABF0A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3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B2AAE-ABB2-4495-B2D5-109E9105F9B5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44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8000">
              <a:schemeClr val="accent6">
                <a:lumMod val="50000"/>
              </a:schemeClr>
            </a:gs>
            <a:gs pos="93000">
              <a:schemeClr val="accent1">
                <a:lumMod val="45000"/>
                <a:lumOff val="5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7DC48-2543-4327-A510-D89CCFABB0C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37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9955" t="-527"/>
          <a:stretch/>
        </p:blipFill>
        <p:spPr>
          <a:xfrm>
            <a:off x="757238" y="685800"/>
            <a:ext cx="10596562" cy="54529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54344" y="2928788"/>
            <a:ext cx="92833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N°1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36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  <p:sndAc>
          <p:stSnd loop="1">
            <p:snd r:embed="rId3" name="audio6.wav"/>
          </p:stSnd>
        </p:sndAc>
      </p:transition>
    </mc:Choice>
    <mc:Fallback>
      <p:transition spd="slow" advTm="7000">
        <p:wedg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681" y="1020574"/>
            <a:ext cx="967263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 est une commune française située dans le département du Vaucluse, en région Provence-Alpes-Côte d'Azur. Ses habitants sont appelés les Vauclusiens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243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717550"/>
            <a:ext cx="8143875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425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03" r="259"/>
          <a:stretch/>
        </p:blipFill>
        <p:spPr>
          <a:xfrm>
            <a:off x="1516856" y="711200"/>
            <a:ext cx="9158288" cy="5435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0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9312" y="762000"/>
            <a:ext cx="7953375" cy="5334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470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738" y="735806"/>
            <a:ext cx="7215187" cy="5411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12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561" r="7642" b="1"/>
          <a:stretch/>
        </p:blipFill>
        <p:spPr>
          <a:xfrm>
            <a:off x="795582" y="742950"/>
            <a:ext cx="10576250" cy="5386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36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721422"/>
            <a:ext cx="8129588" cy="5411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592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2" b="9791"/>
          <a:stretch/>
        </p:blipFill>
        <p:spPr>
          <a:xfrm>
            <a:off x="2048827" y="715338"/>
            <a:ext cx="8048626" cy="5442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401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13" y="732235"/>
            <a:ext cx="7186612" cy="5389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273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740191"/>
            <a:ext cx="8229599" cy="5383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722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8" y="711024"/>
            <a:ext cx="8186738" cy="5420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250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4650" y="761416"/>
            <a:ext cx="6315075" cy="5375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07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5551" y="728663"/>
            <a:ext cx="7177087" cy="5382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5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9955" t="-527"/>
          <a:stretch/>
        </p:blipFill>
        <p:spPr>
          <a:xfrm>
            <a:off x="757238" y="685800"/>
            <a:ext cx="10596562" cy="54529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3863" y="2442779"/>
            <a:ext cx="92833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931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119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2021-01-02T19:40:13Z</dcterms:created>
  <dcterms:modified xsi:type="dcterms:W3CDTF">2021-01-02T20:09:00Z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