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mhklN5FG+ggo0dhniXQ0A==" hashData="zfYpx6TGv8k3rugw+q0DVh8F/yvxuQhEsssr7qCKeP2+YVUPfd5AwI7z44Q+TM8U055Fp0SPpvAqSMJoa3eD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63430-6FF4-4350-898F-F5CF856D69B2}" type="datetimeFigureOut">
              <a:rPr lang="fr-FR" smtClean="0"/>
              <a:t>02/01/2021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2371FA-176F-4034-A4E1-CF243FD24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202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192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4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475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864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165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2123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286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881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005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1426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997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070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54624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3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2371FA-176F-4034-A4E1-CF243FD243B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935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1A54-F108-4FC5-9055-523F45874D7C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21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D81F2-4657-4BA9-BE58-1211B710B14C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76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02355-F246-4931-BEBB-717F3310DF0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8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5085-078D-4C29-ACBC-CDC12522CB60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98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0BC6-7011-4A93-A6B3-8ADC3CB26A5E}" type="datetime1">
              <a:rPr lang="fr-FR" smtClean="0"/>
              <a:t>02/01/2021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72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BEF9-C66E-4BA0-A127-1F4BADAE9FD1}" type="datetime1">
              <a:rPr lang="fr-FR" smtClean="0"/>
              <a:t>02/01/2021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494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73E64-D65D-4AC9-AA93-C11AFF2D2944}" type="datetime1">
              <a:rPr lang="fr-FR" smtClean="0"/>
              <a:t>02/01/2021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04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6E5D-1CC1-4F95-8F77-FFAB9EB5D481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1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CC6B9-BBF8-42FC-88E8-19A28793132E}" type="datetime1">
              <a:rPr lang="fr-FR" smtClean="0"/>
              <a:t>02/01/2021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05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95965-EA04-4CEF-9849-EEEF17364DD6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349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EAB2A-C27E-4803-A3E2-0A496549F3A5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0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8000">
              <a:schemeClr val="bg2">
                <a:lumMod val="25000"/>
              </a:schemeClr>
            </a:gs>
            <a:gs pos="95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244D7-78B4-446D-99BA-5045105BA242}" type="datetime1">
              <a:rPr lang="fr-FR" smtClean="0"/>
              <a:t>02/01/2021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757D9-B836-435B-8EE2-C0876AE349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501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7807" t="346" b="-1"/>
          <a:stretch/>
        </p:blipFill>
        <p:spPr>
          <a:xfrm>
            <a:off x="473856" y="442912"/>
            <a:ext cx="11114383" cy="5800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38200" y="2705725"/>
            <a:ext cx="1060899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Femmes à Barbe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91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  <p:sndAc>
          <p:stSnd loop="1">
            <p:snd r:embed="rId3" name="479834_shark_002.wav"/>
          </p:stSnd>
        </p:sndAc>
      </p:transition>
    </mc:Choice>
    <mc:Fallback>
      <p:transition spd="slow" advTm="8000">
        <p:wedge/>
        <p:sndAc>
          <p:stSnd loop="1">
            <p:snd r:embed="rId3" name="479834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231596"/>
            <a:ext cx="1051559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 b="1" dirty="0" smtClean="0">
              <a:solidFill>
                <a:schemeClr val="bg1"/>
              </a:solidFill>
            </a:endParaRPr>
          </a:p>
          <a:p>
            <a:r>
              <a:rPr lang="fr-FR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L’hypertrichose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le symptôme d’un dérèglement hormonal manifesté par un excès de poils au niveau des zones cutanées, déjà poilues ordinairement.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Hep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hep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messieurs ! L’hypertrichose touche à la fois les hommes et les femmes, et se trouve être héréditaire ! Spéciale dédicace aux poilus!</a:t>
            </a:r>
          </a:p>
          <a:p>
            <a:endParaRPr lang="fr-FR" sz="2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Parfois, l’excès est tel qu’une personne touchée peut aller jusqu’à se raser plusieurs fois par jour ! Pas cool…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65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162" y="469900"/>
            <a:ext cx="8829675" cy="58864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45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9487" y="494812"/>
            <a:ext cx="5243513" cy="5861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914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399" y="435429"/>
            <a:ext cx="4919663" cy="5856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0987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225" y="514349"/>
            <a:ext cx="8736567" cy="5734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53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75" y="577104"/>
            <a:ext cx="10101263" cy="5690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050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447675"/>
            <a:ext cx="5829300" cy="5829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2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262" y="408842"/>
            <a:ext cx="10277475" cy="57918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526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87" y="522386"/>
            <a:ext cx="10334625" cy="58132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270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263" y="544184"/>
            <a:ext cx="5743575" cy="5731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93640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458" r="-466"/>
          <a:stretch/>
        </p:blipFill>
        <p:spPr>
          <a:xfrm>
            <a:off x="3793182" y="627063"/>
            <a:ext cx="4588818" cy="5729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39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429339"/>
            <a:ext cx="7815262" cy="5927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568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317" r="-1027" b="3115"/>
          <a:stretch/>
        </p:blipFill>
        <p:spPr>
          <a:xfrm>
            <a:off x="3942725" y="614362"/>
            <a:ext cx="4210675" cy="5629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69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461C2-1653-45E2-99B6-D2136ECB7A6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757D9-B836-435B-8EE2-C0876AE3493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7807" t="346" b="-1"/>
          <a:stretch/>
        </p:blipFill>
        <p:spPr>
          <a:xfrm>
            <a:off x="473856" y="442912"/>
            <a:ext cx="11114383" cy="58007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91503" y="2098844"/>
            <a:ext cx="1060899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Femmes à Barbe</a:t>
            </a:r>
          </a:p>
        </p:txBody>
      </p:sp>
    </p:spTree>
    <p:extLst>
      <p:ext uri="{BB962C8B-B14F-4D97-AF65-F5344CB8AC3E}">
        <p14:creationId xmlns:p14="http://schemas.microsoft.com/office/powerpoint/2010/main" val="403532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169</Words>
  <Application>Microsoft Office PowerPoint</Application>
  <PresentationFormat>Grand écran</PresentationFormat>
  <Paragraphs>72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2021-01-02T17:06:35Z</dcterms:created>
  <dcterms:modified xsi:type="dcterms:W3CDTF">2021-01-02T18:08:52Z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