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B+fPMDDIC4WmX25mnMHww==" hashData="TcQWlyX3y9X3NAfnjcOR8I5qs7Ts3Don+ewvcpBUpaYZGt9MCje9U1Cgp/atCYT/KKXFIYl5skKTfXok9RQU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63430-6FF4-4350-898F-F5CF856D69B2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371FA-176F-4034-A4E1-CF243FD24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0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1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4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6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16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12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8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881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05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142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97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7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462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3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935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1A54-F108-4FC5-9055-523F45874D7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2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81F2-4657-4BA9-BE58-1211B710B14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76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02355-F246-4931-BEBB-717F3310DF0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5085-078D-4C29-ACBC-CDC12522CB60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98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0BC6-7011-4A93-A6B3-8ADC3CB26A5E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72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BEF9-C66E-4BA0-A127-1F4BADAE9FD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49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73E64-D65D-4AC9-AA93-C11AFF2D2944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4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6E5D-1CC1-4F95-8F77-FFAB9EB5D481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1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CC6B9-BBF8-42FC-88E8-19A28793132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5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95965-EA04-4CEF-9849-EEEF17364DD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4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EAB2A-C27E-4803-A3E2-0A496549F3A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8000">
              <a:schemeClr val="bg2">
                <a:lumMod val="25000"/>
              </a:schemeClr>
            </a:gs>
            <a:gs pos="95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44D7-78B4-446D-99BA-5045105BA242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0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38200" y="2705725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91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  <p:sndAc>
          <p:stSnd loop="1">
            <p:snd r:embed="rId3" name="479834_shark_002.wav"/>
          </p:stSnd>
        </p:sndAc>
      </p:transition>
    </mc:Choice>
    <mc:Fallback xmlns="">
      <p:transition spd="slow" advTm="8000">
        <p:wedge/>
        <p:sndAc>
          <p:stSnd loop="1">
            <p:snd r:embed="rId5" name="479834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231596"/>
            <a:ext cx="1051559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bg1"/>
              </a:solidFill>
            </a:endParaRPr>
          </a:p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L’hypertrichose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le symptôme d’un dérèglement hormonal manifesté par un excès de poils au niveau des zones cutanées, déjà poilues ordinairement.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messieurs ! L’hypertrichose touche à la fois les hommes et les femmes, et se trouve être héréditaire ! Spéciale dédicace aux poilus!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Parfois, l’excès est tel qu’une personne touchée peut aller jusqu’à se raser plusieurs fois par jour ! Pas cool…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5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469900"/>
            <a:ext cx="8829675" cy="5886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0" y="476250"/>
            <a:ext cx="5800725" cy="5800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4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825" y="558396"/>
            <a:ext cx="5872163" cy="5718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098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744" y="429609"/>
            <a:ext cx="8672511" cy="5767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53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589597"/>
            <a:ext cx="5029200" cy="5678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050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542925"/>
            <a:ext cx="5069385" cy="5726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413" y="587880"/>
            <a:ext cx="5591174" cy="5682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2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614362"/>
            <a:ext cx="4997101" cy="5665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7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570517"/>
            <a:ext cx="4543426" cy="5716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64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772" r="-293" b="4553"/>
          <a:stretch/>
        </p:blipFill>
        <p:spPr>
          <a:xfrm>
            <a:off x="3525733" y="428624"/>
            <a:ext cx="5084867" cy="5927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392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594" y="588433"/>
            <a:ext cx="5738812" cy="5681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568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250" y="621506"/>
            <a:ext cx="4381500" cy="561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1503" y="2098844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</p:txBody>
      </p:sp>
    </p:spTree>
    <p:extLst>
      <p:ext uri="{BB962C8B-B14F-4D97-AF65-F5344CB8AC3E}">
        <p14:creationId xmlns:p14="http://schemas.microsoft.com/office/powerpoint/2010/main" val="403532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169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2021-01-02T17:06:35Z</dcterms:created>
  <dcterms:modified xsi:type="dcterms:W3CDTF">2021-01-02T18:10:40Z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