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NIi+x6or8PFO6akZa/L3A==" hashData="++VMToc0N9JGYp9y2FeqdG1/ghlj7HTHYvhNhjOHwHxyao1efAczI8k/o+zDWSFWkC5kiJcKP9Z26Val/XAr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8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63430-6FF4-4350-898F-F5CF856D69B2}" type="datetimeFigureOut">
              <a:rPr lang="fr-FR" smtClean="0"/>
              <a:t>02/01/2021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2371FA-176F-4034-A4E1-CF243FD24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02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192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475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864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165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212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286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881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005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142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997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07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4624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3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433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1A54-F108-4FC5-9055-523F45874D7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21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D81F2-4657-4BA9-BE58-1211B710B14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76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02355-F246-4931-BEBB-717F3310DF0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8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5085-078D-4C29-ACBC-CDC12522CB60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98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0BC6-7011-4A93-A6B3-8ADC3CB26A5E}" type="datetime1">
              <a:rPr lang="fr-FR" smtClean="0"/>
              <a:t>02/01/2021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72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BEF9-C66E-4BA0-A127-1F4BADAE9FD1}" type="datetime1">
              <a:rPr lang="fr-FR" smtClean="0"/>
              <a:t>02/01/2021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494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73E64-D65D-4AC9-AA93-C11AFF2D2944}" type="datetime1">
              <a:rPr lang="fr-FR" smtClean="0"/>
              <a:t>02/01/2021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04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6E5D-1CC1-4F95-8F77-FFAB9EB5D481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1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CC6B9-BBF8-42FC-88E8-19A28793132E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05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95965-EA04-4CEF-9849-EEEF17364DD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349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EAB2A-C27E-4803-A3E2-0A496549F3A5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0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8000">
              <a:schemeClr val="bg2">
                <a:lumMod val="25000"/>
              </a:schemeClr>
            </a:gs>
            <a:gs pos="95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244D7-78B4-446D-99BA-5045105BA242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50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38200" y="2705725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91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  <p:sndAc>
          <p:stSnd loop="1">
            <p:snd r:embed="rId3" name="479834_shark_002.wav"/>
          </p:stSnd>
        </p:sndAc>
      </p:transition>
    </mc:Choice>
    <mc:Fallback>
      <p:transition spd="slow" advTm="8000">
        <p:wedge/>
        <p:sndAc>
          <p:stSnd loop="1">
            <p:snd r:embed="rId3" name="479834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231596"/>
            <a:ext cx="1051559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b="1" dirty="0" smtClean="0">
              <a:solidFill>
                <a:schemeClr val="bg1"/>
              </a:solidFill>
            </a:endParaRPr>
          </a:p>
          <a:p>
            <a:r>
              <a:rPr lang="fr-FR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L’hypertrichose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le symptôme d’un dérèglement hormonal manifesté par un excès de poils au niveau des zones cutanées, déjà poilues ordinairement.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messieurs ! L’hypertrichose touche à la fois les hommes et les femmes, et se trouve être héréditaire ! Spéciale dédicace aux poilus!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Parfois, l’excès est tel qu’une personne touchée peut aller jusqu’à se raser plusieurs fois par jour ! Pas cool…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65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162" y="469900"/>
            <a:ext cx="8829675" cy="5886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45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38" y="599732"/>
            <a:ext cx="8558212" cy="5699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914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996" y="566460"/>
            <a:ext cx="8794008" cy="5725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0987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738" y="550516"/>
            <a:ext cx="8772524" cy="5756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53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544" y="522909"/>
            <a:ext cx="10348912" cy="5812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050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2" y="585788"/>
            <a:ext cx="10840129" cy="5691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263" y="587502"/>
            <a:ext cx="5705474" cy="5682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526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6637" y="618946"/>
            <a:ext cx="5129213" cy="56201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7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4262" y="500062"/>
            <a:ext cx="4986338" cy="5734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364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672" t="280"/>
          <a:stretch/>
        </p:blipFill>
        <p:spPr>
          <a:xfrm>
            <a:off x="976312" y="539028"/>
            <a:ext cx="10239376" cy="5779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39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363" y="536575"/>
            <a:ext cx="8658225" cy="5772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568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675" y="515337"/>
            <a:ext cx="8329613" cy="5771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9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91503" y="2705725"/>
            <a:ext cx="106089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</p:txBody>
      </p:sp>
    </p:spTree>
    <p:extLst>
      <p:ext uri="{BB962C8B-B14F-4D97-AF65-F5344CB8AC3E}">
        <p14:creationId xmlns:p14="http://schemas.microsoft.com/office/powerpoint/2010/main" val="225268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168</Words>
  <Application>Microsoft Office PowerPoint</Application>
  <PresentationFormat>Grand écran</PresentationFormat>
  <Paragraphs>71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2021-01-02T17:06:35Z</dcterms:created>
  <dcterms:modified xsi:type="dcterms:W3CDTF">2021-01-02T17:37:51Z</dcterms:modified>
  <cp:contentStatus/>
</cp:coreProperties>
</file>