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dadVELneuf8xvdWztLJiQ==" hashData="vnvrgbRDScUO1g5DvdvXMmlqD5mpfbqYPTSIa3OcfIDFl2zQnldfqpz2aX3wXdD7QhZ9+0KLKvEDaOdDRqYn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0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205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2151725"/>
            <a:ext cx="87515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Pentatonix - Hallelujah HD Lyrics.wav"/>
          </p:stSnd>
        </p:sndAc>
      </p:transition>
    </mc:Choice>
    <mc:Fallback>
      <p:transition spd="slow" advTm="13000">
        <p:wedge/>
        <p:sndAc>
          <p:stSnd loop="1">
            <p:snd r:embed="rId3" name="Pentatonix - Hallelujah HD Lyric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080655" y="674971"/>
            <a:ext cx="100085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On reconnaît une femme toxique lorsqu'elle va vous manifester sa dépendance affective. Lorsqu'une femme va avoir une jalousie excessive de manière régulière sachez que ce n'est pas normal.</a:t>
            </a: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901" y="731520"/>
            <a:ext cx="10194175" cy="5353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546" r="-303" b="19576"/>
          <a:stretch/>
        </p:blipFill>
        <p:spPr>
          <a:xfrm>
            <a:off x="1009104" y="748144"/>
            <a:ext cx="10219911" cy="5353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27" r="-36" b="12254"/>
          <a:stretch/>
        </p:blipFill>
        <p:spPr>
          <a:xfrm>
            <a:off x="1895302" y="786989"/>
            <a:ext cx="8495607" cy="5281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028" y="795602"/>
            <a:ext cx="10141528" cy="5307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077" r="-1432"/>
          <a:stretch/>
        </p:blipFill>
        <p:spPr>
          <a:xfrm>
            <a:off x="2510445" y="761266"/>
            <a:ext cx="7331824" cy="5320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676" r="82" b="2800"/>
          <a:stretch/>
        </p:blipFill>
        <p:spPr>
          <a:xfrm>
            <a:off x="3219949" y="764771"/>
            <a:ext cx="5707919" cy="535034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2716" t="90300" r="12359" b="4109"/>
          <a:stretch/>
        </p:blipFill>
        <p:spPr>
          <a:xfrm>
            <a:off x="5835535" y="5203768"/>
            <a:ext cx="2255519" cy="515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455" r="-299" b="5454"/>
          <a:stretch/>
        </p:blipFill>
        <p:spPr>
          <a:xfrm>
            <a:off x="2686032" y="790787"/>
            <a:ext cx="6940105" cy="53107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80" y="767675"/>
            <a:ext cx="8163098" cy="535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088" t="86355" r="75126" b="5781"/>
          <a:stretch/>
        </p:blipFill>
        <p:spPr>
          <a:xfrm>
            <a:off x="1712422" y="5020887"/>
            <a:ext cx="2078182" cy="41563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4176" t="6522" r="4408" b="8074"/>
          <a:stretch/>
        </p:blipFill>
        <p:spPr>
          <a:xfrm>
            <a:off x="1712422" y="800596"/>
            <a:ext cx="8844742" cy="5279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7561" t="89217" r="27558" b="1592"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5562" y="785812"/>
            <a:ext cx="7000875" cy="528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970" r="-20" b="4970"/>
          <a:stretch/>
        </p:blipFill>
        <p:spPr>
          <a:xfrm>
            <a:off x="2094807" y="780843"/>
            <a:ext cx="7980218" cy="5292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7" y="748682"/>
            <a:ext cx="10224655" cy="5356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23/01/2021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228" y="1536174"/>
            <a:ext cx="8751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Toxique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ou pas 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99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133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2021-01-08T14:53:05Z</dcterms:created>
  <dcterms:modified xsi:type="dcterms:W3CDTF">2021-01-23T19:23:45Z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