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4R+/KJYt/pGCCMq6572zw==" hashData="2wGIl7cUBU/ZmfIkfTviPdbPJCTPIz7bMtDcqnVroLNYiKImC+CUy8EciAfvLTWSwb+sFQZZRlq0ZuPymQ0tj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58" d="100"/>
          <a:sy n="58" d="100"/>
        </p:scale>
        <p:origin x="90" y="3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23/01/2021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1205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23/01/2021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23/01/2021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23/01/2021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20228" y="2151725"/>
            <a:ext cx="87515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Toxique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ou pas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N°8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Pentatonix - Hallelujah HD Lyrics.wav"/>
          </p:stSnd>
        </p:sndAc>
      </p:transition>
    </mc:Choice>
    <mc:Fallback>
      <p:transition spd="slow" advTm="13000">
        <p:wedge/>
        <p:sndAc>
          <p:stSnd loop="1">
            <p:snd r:embed="rId3" name="Pentatonix - Hallelujah HD Lyric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080655" y="674971"/>
            <a:ext cx="1000852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On reconnaît une femme toxique lorsqu'elle va vous manifester sa dépendance affective. Lorsqu'une femme va avoir une jalousie excessive de manière régulière sachez que ce n'est pas normal.</a:t>
            </a:r>
          </a:p>
        </p:txBody>
      </p:sp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901" y="731520"/>
            <a:ext cx="10194175" cy="53533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546" r="-303" b="19576"/>
          <a:stretch/>
        </p:blipFill>
        <p:spPr>
          <a:xfrm>
            <a:off x="1009104" y="748144"/>
            <a:ext cx="10219911" cy="53533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8074" y="757226"/>
            <a:ext cx="6243452" cy="534354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1529" y="755672"/>
            <a:ext cx="6248942" cy="534665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81970" t="79099" r="2067" b="14371"/>
          <a:stretch/>
        </p:blipFill>
        <p:spPr>
          <a:xfrm>
            <a:off x="7629698" y="5644405"/>
            <a:ext cx="1493817" cy="442436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030" y="772271"/>
            <a:ext cx="10091650" cy="53126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495" r="-385" b="29142"/>
          <a:stretch/>
        </p:blipFill>
        <p:spPr>
          <a:xfrm>
            <a:off x="1008611" y="731520"/>
            <a:ext cx="10174778" cy="53700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152" r="216" b="15879"/>
          <a:stretch/>
        </p:blipFill>
        <p:spPr>
          <a:xfrm>
            <a:off x="2637140" y="796659"/>
            <a:ext cx="6917719" cy="52646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72" r="365" b="3001"/>
          <a:stretch/>
        </p:blipFill>
        <p:spPr>
          <a:xfrm>
            <a:off x="2679469" y="773650"/>
            <a:ext cx="6833061" cy="53106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088" t="86355" r="75126" b="5781"/>
          <a:stretch/>
        </p:blipFill>
        <p:spPr>
          <a:xfrm>
            <a:off x="1712422" y="5020887"/>
            <a:ext cx="2078182" cy="41563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0667" r="707" b="22908"/>
          <a:stretch/>
        </p:blipFill>
        <p:spPr>
          <a:xfrm>
            <a:off x="997527" y="773620"/>
            <a:ext cx="10191403" cy="53107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382" r="-36" b="15454"/>
          <a:stretch/>
        </p:blipFill>
        <p:spPr>
          <a:xfrm>
            <a:off x="2687782" y="764866"/>
            <a:ext cx="6816436" cy="53282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7561" t="89217" r="27558" b="1592"/>
          <a:stretch/>
        </p:blipFill>
        <p:spPr>
          <a:xfrm>
            <a:off x="4405313" y="5143501"/>
            <a:ext cx="3671887" cy="48577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0073" r="313" b="9636"/>
          <a:stretch/>
        </p:blipFill>
        <p:spPr>
          <a:xfrm>
            <a:off x="2989304" y="785553"/>
            <a:ext cx="6213391" cy="5286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382" r="-133" b="11672"/>
          <a:stretch/>
        </p:blipFill>
        <p:spPr>
          <a:xfrm>
            <a:off x="2529839" y="761919"/>
            <a:ext cx="7132320" cy="5334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527" y="748682"/>
            <a:ext cx="10224655" cy="53564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20228" y="1536174"/>
            <a:ext cx="87515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C’était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Toxique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ou pas 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993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133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35</cp:revision>
  <dcterms:created xsi:type="dcterms:W3CDTF">2021-01-08T14:53:05Z</dcterms:created>
  <dcterms:modified xsi:type="dcterms:W3CDTF">2021-01-23T19:06:21Z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