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pzrlDYjYbdXmCkUxlhfBQ==" hashData="24xPPin0OP/WC8Xj+97oZG/5i9lmSUyufrxvGly0FhBicEdblE+XfknKNFcd+uibzv2Ai4RM+7ohEdbNx2JW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20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2151725"/>
            <a:ext cx="8751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Pentatonix - Hallelujah HD Lyrics.wav"/>
          </p:stSnd>
        </p:sndAc>
      </p:transition>
    </mc:Choice>
    <mc:Fallback>
      <p:transition spd="slow" advTm="13000">
        <p:wedge/>
        <p:sndAc>
          <p:stSnd loop="1">
            <p:snd r:embed="rId3" name="Pentatonix - Hallelujah HD Lyric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80655" y="674971"/>
            <a:ext cx="10008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On reconnaît une femme toxique lorsqu'elle va vous manifester sa dépendance affective. Lorsqu'une femme va avoir une jalousie excessive de manière régulière sachez que ce n'est pas normal.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901" y="731520"/>
            <a:ext cx="10194175" cy="5353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46" r="-303" b="19576"/>
          <a:stretch/>
        </p:blipFill>
        <p:spPr>
          <a:xfrm>
            <a:off x="1009104" y="748144"/>
            <a:ext cx="10219911" cy="535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85" b="9931"/>
          <a:stretch/>
        </p:blipFill>
        <p:spPr>
          <a:xfrm>
            <a:off x="1918261" y="767126"/>
            <a:ext cx="8493292" cy="5323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828" r="249"/>
          <a:stretch/>
        </p:blipFill>
        <p:spPr>
          <a:xfrm>
            <a:off x="1006014" y="777240"/>
            <a:ext cx="10179972" cy="5303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004" y="746483"/>
            <a:ext cx="8877992" cy="536503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2082" t="84940" r="32706" b="9792"/>
          <a:stretch/>
        </p:blipFill>
        <p:spPr>
          <a:xfrm>
            <a:off x="3773978" y="5303519"/>
            <a:ext cx="3857106" cy="58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02" b="9529"/>
          <a:stretch/>
        </p:blipFill>
        <p:spPr>
          <a:xfrm>
            <a:off x="1927391" y="775715"/>
            <a:ext cx="8337217" cy="5306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55" b="8884"/>
          <a:stretch/>
        </p:blipFill>
        <p:spPr>
          <a:xfrm>
            <a:off x="1909630" y="776270"/>
            <a:ext cx="8372740" cy="5305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088" t="86355" r="75126" b="5781"/>
          <a:stretch/>
        </p:blipFill>
        <p:spPr>
          <a:xfrm>
            <a:off x="1712422" y="5020887"/>
            <a:ext cx="2078182" cy="41563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-183" b="29521"/>
          <a:stretch/>
        </p:blipFill>
        <p:spPr>
          <a:xfrm>
            <a:off x="2321698" y="773776"/>
            <a:ext cx="7548604" cy="5310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771" r="725" b="29597"/>
          <a:stretch/>
        </p:blipFill>
        <p:spPr>
          <a:xfrm>
            <a:off x="2039550" y="798022"/>
            <a:ext cx="8274614" cy="52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8625" y="598424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561" t="89217" r="27558" b="1592"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3571" y="813042"/>
            <a:ext cx="6993002" cy="532732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/>
          <a:srcRect l="81910" t="88612" r="2649" b="7020"/>
          <a:stretch/>
        </p:blipFill>
        <p:spPr>
          <a:xfrm>
            <a:off x="8077200" y="5524853"/>
            <a:ext cx="1366058" cy="49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143" r="1967"/>
          <a:stretch/>
        </p:blipFill>
        <p:spPr>
          <a:xfrm>
            <a:off x="3028603" y="754532"/>
            <a:ext cx="6134792" cy="534893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2304" t="85319" r="619" b="7218"/>
          <a:stretch/>
        </p:blipFill>
        <p:spPr>
          <a:xfrm>
            <a:off x="8077200" y="5585041"/>
            <a:ext cx="1047404" cy="39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" y="748682"/>
            <a:ext cx="10224655" cy="535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1536174"/>
            <a:ext cx="8751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ou pas 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9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133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2021-01-08T14:53:05Z</dcterms:created>
  <dcterms:modified xsi:type="dcterms:W3CDTF">2021-01-23T18:46:38Z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