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m7y14HNhE0zY5XtO1JYA==" hashData="Eq4+XQs5kephoC55OTdBjRXpk+gPoM4zwa2WAdZEWAb17aHoA2tgBDrBUUiNwIBw7H22QTyZ8OwoxTOqMogi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ou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2" b="13362"/>
          <a:stretch/>
        </p:blipFill>
        <p:spPr>
          <a:xfrm>
            <a:off x="1384979" y="753830"/>
            <a:ext cx="9422039" cy="53503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8253" t="82831" r="4990" b="13748"/>
          <a:stretch/>
        </p:blipFill>
        <p:spPr>
          <a:xfrm>
            <a:off x="8877993" y="4771505"/>
            <a:ext cx="1579418" cy="482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029" y="785552"/>
            <a:ext cx="10091651" cy="5299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1" b="6622"/>
          <a:stretch/>
        </p:blipFill>
        <p:spPr>
          <a:xfrm>
            <a:off x="1064029" y="784398"/>
            <a:ext cx="10075026" cy="5289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46" b="9790"/>
          <a:stretch/>
        </p:blipFill>
        <p:spPr>
          <a:xfrm>
            <a:off x="1064029" y="748423"/>
            <a:ext cx="10124902" cy="5344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6" b="8217"/>
          <a:stretch/>
        </p:blipFill>
        <p:spPr>
          <a:xfrm>
            <a:off x="1180407" y="782089"/>
            <a:ext cx="9825644" cy="5293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55" b="11066"/>
          <a:stretch/>
        </p:blipFill>
        <p:spPr>
          <a:xfrm>
            <a:off x="1894194" y="779967"/>
            <a:ext cx="8403611" cy="52980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/>
          <a:srcRect l="62303" t="76229" r="8804" b="16239"/>
          <a:stretch/>
        </p:blipFill>
        <p:spPr>
          <a:xfrm>
            <a:off x="6996545" y="4405745"/>
            <a:ext cx="2427317" cy="61514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18" b="10298"/>
          <a:stretch/>
        </p:blipFill>
        <p:spPr>
          <a:xfrm>
            <a:off x="1413164" y="771936"/>
            <a:ext cx="9376756" cy="53141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r="161" b="9031"/>
          <a:stretch/>
        </p:blipFill>
        <p:spPr>
          <a:xfrm>
            <a:off x="1936873" y="776270"/>
            <a:ext cx="8318254" cy="5305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63" b="9117"/>
          <a:stretch/>
        </p:blipFill>
        <p:spPr>
          <a:xfrm>
            <a:off x="1907353" y="787077"/>
            <a:ext cx="8377292" cy="5283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2021-01-08T14:53:05Z</dcterms:created>
  <dcterms:modified xsi:type="dcterms:W3CDTF">2021-01-23T18:09:13Z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