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iTWdMiJlmCl15j3OdmJyA==" hashData="Dw69kwPhSfL8LeViUrSps3F17obRzgRdb2je03Kz/EZbU44EevEMZyf7gXS3lb4FjP1IM/JWGOzwCx/TXKuX9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3" autoAdjust="0"/>
    <p:restoredTop sz="94660"/>
  </p:normalViewPr>
  <p:slideViewPr>
    <p:cSldViewPr snapToGrid="0" showGuides="1">
      <p:cViewPr varScale="1">
        <p:scale>
          <a:sx n="58" d="100"/>
          <a:sy n="58" d="100"/>
        </p:scale>
        <p:origin x="90" y="3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23/01/2021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12055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23/01/2021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23/01/2021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23/01/2021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23/01/2021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23/01/2021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23/01/2021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FFFF0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120" b="11297"/>
          <a:stretch/>
        </p:blipFill>
        <p:spPr>
          <a:xfrm>
            <a:off x="1240354" y="777081"/>
            <a:ext cx="9711291" cy="53038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20228" y="2151725"/>
            <a:ext cx="87515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 Toxique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ou pas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N°5  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Pentatonix - Hallelujah HD Lyrics.wav"/>
          </p:stSnd>
        </p:sndAc>
      </p:transition>
    </mc:Choice>
    <mc:Fallback>
      <p:transition spd="slow" advTm="13000">
        <p:wedge/>
        <p:sndAc>
          <p:stSnd loop="1">
            <p:snd r:embed="rId3" name="Pentatonix - Hallelujah HD Lyric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080655" y="674971"/>
            <a:ext cx="1000852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On reconnaît une femme toxique lorsqu'elle va vous manifester sa dépendance affective. Lorsqu'une femme va avoir une jalousie excessive de manière régulière sachez que ce n'est pas normal.</a:t>
            </a:r>
          </a:p>
        </p:txBody>
      </p:sp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901" y="731520"/>
            <a:ext cx="10194175" cy="53533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546" r="-303" b="19576"/>
          <a:stretch/>
        </p:blipFill>
        <p:spPr>
          <a:xfrm>
            <a:off x="1009104" y="748144"/>
            <a:ext cx="10219911" cy="53533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242" r="-533" b="11977"/>
          <a:stretch/>
        </p:blipFill>
        <p:spPr>
          <a:xfrm>
            <a:off x="2294313" y="779022"/>
            <a:ext cx="7714211" cy="52892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4807" y="765349"/>
            <a:ext cx="7965792" cy="53029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909" r="-1084" b="15164"/>
          <a:stretch/>
        </p:blipFill>
        <p:spPr>
          <a:xfrm>
            <a:off x="1562792" y="798022"/>
            <a:ext cx="9110749" cy="52657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2793" y="744543"/>
            <a:ext cx="8994371" cy="532374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6759" t="75224" r="37929" b="20714"/>
          <a:stretch/>
        </p:blipFill>
        <p:spPr>
          <a:xfrm>
            <a:off x="4821382" y="4438997"/>
            <a:ext cx="2360815" cy="567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9758" r="-800"/>
          <a:stretch/>
        </p:blipFill>
        <p:spPr>
          <a:xfrm>
            <a:off x="1831570" y="788990"/>
            <a:ext cx="8528858" cy="528002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64252" t="81008" r="297" b="14274"/>
          <a:stretch/>
        </p:blipFill>
        <p:spPr>
          <a:xfrm>
            <a:off x="7547955" y="5286896"/>
            <a:ext cx="3025833" cy="548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2088" t="86355" r="75126" b="5781"/>
          <a:stretch/>
        </p:blipFill>
        <p:spPr>
          <a:xfrm>
            <a:off x="1712422" y="5020887"/>
            <a:ext cx="2078182" cy="415637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7515" r="457" b="17091"/>
          <a:stretch/>
        </p:blipFill>
        <p:spPr>
          <a:xfrm>
            <a:off x="2292928" y="753456"/>
            <a:ext cx="7689272" cy="535108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27561" t="89217" r="27558" b="1592"/>
          <a:stretch/>
        </p:blipFill>
        <p:spPr>
          <a:xfrm>
            <a:off x="4405313" y="5143501"/>
            <a:ext cx="3671887" cy="485776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6727" r="-263" b="32121"/>
          <a:stretch/>
        </p:blipFill>
        <p:spPr>
          <a:xfrm>
            <a:off x="1030778" y="761937"/>
            <a:ext cx="10109034" cy="53063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787" r="-417" b="25333"/>
          <a:stretch/>
        </p:blipFill>
        <p:spPr>
          <a:xfrm>
            <a:off x="2044932" y="792368"/>
            <a:ext cx="7946966" cy="52858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9549" y="765906"/>
            <a:ext cx="5552901" cy="532618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9418" t="80483" r="504" b="8272"/>
          <a:stretch/>
        </p:blipFill>
        <p:spPr>
          <a:xfrm>
            <a:off x="7481455" y="5371695"/>
            <a:ext cx="1390995" cy="598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527" y="748682"/>
            <a:ext cx="10224655" cy="53564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20" b="11297"/>
          <a:stretch/>
        </p:blipFill>
        <p:spPr>
          <a:xfrm>
            <a:off x="1240354" y="777081"/>
            <a:ext cx="9711291" cy="53038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20228" y="1536174"/>
            <a:ext cx="875154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C’était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 Toxique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ou pas   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6993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133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35</cp:revision>
  <dcterms:created xsi:type="dcterms:W3CDTF">2021-01-08T14:53:05Z</dcterms:created>
  <dcterms:modified xsi:type="dcterms:W3CDTF">2021-01-23T17:52:49Z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