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AwCWbWe2aBryx6rCgPX1w==" hashData="bHIvXJjnWBojJsL3lNYXoOJQT3ocNdSQyU27b2UXowGvQP+UoPBppg7l+eSQ1sAsXqdXr1hVdp506Fn50pNePw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58" d="100"/>
          <a:sy n="58" d="100"/>
        </p:scale>
        <p:origin x="90" y="390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1205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2151725"/>
            <a:ext cx="87515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Toxique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ou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Pentatonix - Hallelujah HD Lyrics.wav"/>
          </p:stSnd>
        </p:sndAc>
      </p:transition>
    </mc:Choice>
    <mc:Fallback>
      <p:transition spd="slow" advTm="13000">
        <p:wedge/>
        <p:sndAc>
          <p:stSnd loop="1">
            <p:snd r:embed="rId3" name="Pentatonix - Hallelujah HD Lyric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080655" y="674971"/>
            <a:ext cx="1000852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On reconnaît une femme toxique lorsqu'elle va vous manifester sa dépendance affective. Lorsqu'une femme va avoir une jalousie excessive de manière régulière sachez que ce n'est pas normal.</a:t>
            </a: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901" y="731520"/>
            <a:ext cx="10194175" cy="5353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546" r="-303" b="19576"/>
          <a:stretch/>
        </p:blipFill>
        <p:spPr>
          <a:xfrm>
            <a:off x="1009104" y="748144"/>
            <a:ext cx="10219911" cy="53533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6654" r="313" b="23600"/>
          <a:stretch/>
        </p:blipFill>
        <p:spPr>
          <a:xfrm>
            <a:off x="1681942" y="785781"/>
            <a:ext cx="8828116" cy="52864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945" r="2407" b="17491"/>
          <a:stretch/>
        </p:blipFill>
        <p:spPr>
          <a:xfrm>
            <a:off x="1911928" y="798022"/>
            <a:ext cx="8373086" cy="52775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8400" r="-734" b="21273"/>
          <a:stretch/>
        </p:blipFill>
        <p:spPr>
          <a:xfrm>
            <a:off x="1363287" y="764771"/>
            <a:ext cx="9533820" cy="5307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9454" r="-385" b="16618"/>
          <a:stretch/>
        </p:blipFill>
        <p:spPr>
          <a:xfrm>
            <a:off x="1080655" y="792013"/>
            <a:ext cx="10201143" cy="5286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198" r="-203" b="12894"/>
          <a:stretch/>
        </p:blipFill>
        <p:spPr>
          <a:xfrm>
            <a:off x="2959332" y="790078"/>
            <a:ext cx="6195942" cy="53280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088" t="86355" r="75126" b="5781"/>
          <a:stretch/>
        </p:blipFill>
        <p:spPr>
          <a:xfrm>
            <a:off x="1712422" y="5020887"/>
            <a:ext cx="2078182" cy="41563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2" t="37999" r="-128" b="18549"/>
          <a:stretch/>
        </p:blipFill>
        <p:spPr>
          <a:xfrm>
            <a:off x="1080654" y="769811"/>
            <a:ext cx="10042505" cy="52984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957" r="-1147" b="20050"/>
          <a:stretch/>
        </p:blipFill>
        <p:spPr>
          <a:xfrm>
            <a:off x="1828800" y="745701"/>
            <a:ext cx="8678067" cy="5305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7561" t="89217" r="27558" b="1592"/>
          <a:stretch/>
        </p:blipFill>
        <p:spPr>
          <a:xfrm>
            <a:off x="4405313" y="5143501"/>
            <a:ext cx="3671887" cy="48577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6764" r="-37" b="16327"/>
          <a:stretch/>
        </p:blipFill>
        <p:spPr>
          <a:xfrm>
            <a:off x="2344189" y="763103"/>
            <a:ext cx="7531331" cy="53375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72" r="-734" b="8764"/>
          <a:stretch/>
        </p:blipFill>
        <p:spPr>
          <a:xfrm>
            <a:off x="2779221" y="765848"/>
            <a:ext cx="6633556" cy="53263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527" y="748682"/>
            <a:ext cx="10224655" cy="5356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1536174"/>
            <a:ext cx="87515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Toxique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ou pas 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99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133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2021-01-08T14:53:05Z</dcterms:created>
  <dcterms:modified xsi:type="dcterms:W3CDTF">2021-01-23T17:25:20Z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