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bQ7JutVu/vVzTUNHnR//w==" hashData="UINPYbu03nOqirUST8gkHuQJU0+r30LYZp37dTNo14+mEl5bu3k0iSNSqJLLpb8CKVLsXJ13AMuvEgqOzI2fN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58" d="100"/>
          <a:sy n="58" d="100"/>
        </p:scale>
        <p:origin x="90" y="3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23/01/2021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12055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23/01/2021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23/01/2021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23/01/2021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120" b="11297"/>
          <a:stretch/>
        </p:blipFill>
        <p:spPr>
          <a:xfrm>
            <a:off x="1240354" y="777081"/>
            <a:ext cx="9711291" cy="53038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20228" y="2151725"/>
            <a:ext cx="87515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Toxique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ou pas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  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Pentatonix - Hallelujah HD Lyrics.wav"/>
          </p:stSnd>
        </p:sndAc>
      </p:transition>
    </mc:Choice>
    <mc:Fallback>
      <p:transition spd="slow" advTm="13000">
        <p:wedge/>
        <p:sndAc>
          <p:stSnd loop="1">
            <p:snd r:embed="rId3" name="Pentatonix - Hallelujah HD Lyric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080655" y="674971"/>
            <a:ext cx="1000852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On reconnaît une femme toxique lorsqu'elle va vous manifester sa dépendance affective. Lorsqu'une femme va avoir une jalousie excessive de manière régulière sachez que ce n'est pas normal.</a:t>
            </a:r>
          </a:p>
        </p:txBody>
      </p:sp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901" y="731520"/>
            <a:ext cx="10194175" cy="53533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546" r="-303" b="19576"/>
          <a:stretch/>
        </p:blipFill>
        <p:spPr>
          <a:xfrm>
            <a:off x="1009104" y="748144"/>
            <a:ext cx="10219911" cy="53533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891" r="313" b="18363"/>
          <a:stretch/>
        </p:blipFill>
        <p:spPr>
          <a:xfrm>
            <a:off x="2709949" y="782305"/>
            <a:ext cx="6633555" cy="52499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891" r="-36" b="10508"/>
          <a:stretch/>
        </p:blipFill>
        <p:spPr>
          <a:xfrm>
            <a:off x="3009207" y="789786"/>
            <a:ext cx="6251171" cy="53213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727" r="-36" b="11673"/>
          <a:stretch/>
        </p:blipFill>
        <p:spPr>
          <a:xfrm>
            <a:off x="2992582" y="775577"/>
            <a:ext cx="6217920" cy="53135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394" r="-505" b="23636"/>
          <a:stretch/>
        </p:blipFill>
        <p:spPr>
          <a:xfrm>
            <a:off x="1141823" y="745756"/>
            <a:ext cx="9914104" cy="53557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091" r="-20" b="19758"/>
          <a:stretch/>
        </p:blipFill>
        <p:spPr>
          <a:xfrm>
            <a:off x="1711182" y="767990"/>
            <a:ext cx="8962360" cy="53003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2088" t="86355" r="75126" b="5781"/>
          <a:stretch/>
        </p:blipFill>
        <p:spPr>
          <a:xfrm>
            <a:off x="1712422" y="5020887"/>
            <a:ext cx="2078182" cy="41563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t="38545" r="-481" b="7394"/>
          <a:stretch/>
        </p:blipFill>
        <p:spPr>
          <a:xfrm>
            <a:off x="1064029" y="763528"/>
            <a:ext cx="10158153" cy="53309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788" r="-784" b="8364"/>
          <a:stretch/>
        </p:blipFill>
        <p:spPr>
          <a:xfrm>
            <a:off x="1047404" y="776203"/>
            <a:ext cx="10174778" cy="5305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27561" t="89217" r="27558" b="1592"/>
          <a:stretch/>
        </p:blipFill>
        <p:spPr>
          <a:xfrm>
            <a:off x="4405313" y="5143501"/>
            <a:ext cx="3671887" cy="48577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8546" r="13" b="23636"/>
          <a:stretch/>
        </p:blipFill>
        <p:spPr>
          <a:xfrm>
            <a:off x="1030778" y="795466"/>
            <a:ext cx="10203238" cy="5288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6182" r="-735" b="11382"/>
          <a:stretch/>
        </p:blipFill>
        <p:spPr>
          <a:xfrm>
            <a:off x="2926080" y="764642"/>
            <a:ext cx="6434051" cy="53080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527" y="748682"/>
            <a:ext cx="10224655" cy="53564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20" b="11297"/>
          <a:stretch/>
        </p:blipFill>
        <p:spPr>
          <a:xfrm>
            <a:off x="1240354" y="777081"/>
            <a:ext cx="9711291" cy="53038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20228" y="1536174"/>
            <a:ext cx="87515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C’était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Toxique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ou pas   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993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133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35</cp:revision>
  <dcterms:created xsi:type="dcterms:W3CDTF">2021-01-08T14:53:05Z</dcterms:created>
  <dcterms:modified xsi:type="dcterms:W3CDTF">2021-01-23T17:11:01Z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