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f0cHyUn6PoPCFt8jX7jsA==" hashData="46ZtH6548PsTG1Fk9pNUyAZfm/anq4p9GiaGoFlNzUhiF/muLZu/r0cMiIevMQEJH6T6g5F13cbgJcTtpnqu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898" t="11276" r="1192" b="31151"/>
          <a:stretch/>
        </p:blipFill>
        <p:spPr>
          <a:xfrm>
            <a:off x="997528" y="764772"/>
            <a:ext cx="10191404" cy="5325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8453" r="-1573" b="17795"/>
          <a:stretch/>
        </p:blipFill>
        <p:spPr>
          <a:xfrm>
            <a:off x="1047404" y="792780"/>
            <a:ext cx="10091651" cy="525888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0568" y="4788132"/>
            <a:ext cx="7182196" cy="71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836" r="-1297" b="20691"/>
          <a:stretch/>
        </p:blipFill>
        <p:spPr>
          <a:xfrm>
            <a:off x="1097280" y="731520"/>
            <a:ext cx="10075025" cy="532014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937" y="4552018"/>
            <a:ext cx="7181710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175" b="8425"/>
          <a:stretch/>
        </p:blipFill>
        <p:spPr>
          <a:xfrm>
            <a:off x="1064029" y="788742"/>
            <a:ext cx="10108276" cy="534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5762" r="964" b="28746"/>
          <a:stretch/>
        </p:blipFill>
        <p:spPr>
          <a:xfrm>
            <a:off x="1582829" y="762127"/>
            <a:ext cx="9026342" cy="533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9976" r="-36" b="13440"/>
          <a:stretch/>
        </p:blipFill>
        <p:spPr>
          <a:xfrm>
            <a:off x="1712422" y="805299"/>
            <a:ext cx="9483830" cy="524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144" t="5213" r="6894" b="11299"/>
          <a:stretch/>
        </p:blipFill>
        <p:spPr>
          <a:xfrm>
            <a:off x="1645920" y="804255"/>
            <a:ext cx="8844742" cy="5275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157" y="819597"/>
            <a:ext cx="9842268" cy="522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294" t="10039" r="2824" b="12157"/>
          <a:stretch/>
        </p:blipFill>
        <p:spPr>
          <a:xfrm>
            <a:off x="1064029" y="780104"/>
            <a:ext cx="10058399" cy="531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2021-01-08T14:53:05Z</dcterms:created>
  <dcterms:modified xsi:type="dcterms:W3CDTF">2021-01-23T16:50:20Z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