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y7dqTUcpHq5VvkCbwBjA==" hashData="nEQ0Asw5I8f1KNfsWDrbW+QEr4gAB4rQFQkx1MOKwNtEv+ww/Slx0j8ToYVWmxBSHqEeO3HfljOCWTZK9mJV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ou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5367" r="-137" b="3023"/>
          <a:stretch/>
        </p:blipFill>
        <p:spPr>
          <a:xfrm>
            <a:off x="2371898" y="774903"/>
            <a:ext cx="7448204" cy="5308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538" y="770438"/>
            <a:ext cx="9426634" cy="5301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491" r="-424" b="14582"/>
          <a:stretch/>
        </p:blipFill>
        <p:spPr>
          <a:xfrm>
            <a:off x="1047403" y="789706"/>
            <a:ext cx="10141527" cy="5278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66" b="8446"/>
          <a:stretch/>
        </p:blipFill>
        <p:spPr>
          <a:xfrm>
            <a:off x="1097280" y="765464"/>
            <a:ext cx="10058400" cy="5327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707" r="222" b="8319"/>
          <a:stretch/>
        </p:blipFill>
        <p:spPr>
          <a:xfrm>
            <a:off x="1230284" y="761058"/>
            <a:ext cx="9775767" cy="5335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125" t="13386" r="2440" b="13544"/>
          <a:stretch/>
        </p:blipFill>
        <p:spPr>
          <a:xfrm>
            <a:off x="1496291" y="798022"/>
            <a:ext cx="9162918" cy="526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r="-706" b="8480"/>
          <a:stretch/>
        </p:blipFill>
        <p:spPr>
          <a:xfrm>
            <a:off x="2770435" y="794310"/>
            <a:ext cx="6651130" cy="526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23" t="5543" r="5584" b="25319"/>
          <a:stretch/>
        </p:blipFill>
        <p:spPr>
          <a:xfrm>
            <a:off x="2180704" y="839146"/>
            <a:ext cx="7830589" cy="5179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896" t="2059" r="8270" b="60545"/>
          <a:stretch/>
        </p:blipFill>
        <p:spPr>
          <a:xfrm>
            <a:off x="1463040" y="814647"/>
            <a:ext cx="9692640" cy="5203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2021-01-08T14:53:05Z</dcterms:created>
  <dcterms:modified xsi:type="dcterms:W3CDTF">2021-01-23T19:41:05Z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