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68Mx2MWqh2Dpj2brKyFwQ==" hashData="7ela3Wy83G/d7udGYu13Lch6d8lh/n8azR/fQZnOSRueiU518osWLAdXO18CGmQJEPKEMgv2Piw5lGtfOPIO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20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2151725"/>
            <a:ext cx="8751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Toxique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ou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Pentatonix - Hallelujah HD Lyrics.wav"/>
          </p:stSnd>
        </p:sndAc>
      </p:transition>
    </mc:Choice>
    <mc:Fallback>
      <p:transition spd="slow" advTm="13000">
        <p:wedge/>
        <p:sndAc>
          <p:stSnd loop="1">
            <p:snd r:embed="rId3" name="Pentatonix - Hallelujah HD Lyric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80655" y="674971"/>
            <a:ext cx="10008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On reconnaît une femme toxique lorsqu'elle va vous manifester sa dépendance affective. Lorsqu'une femme va avoir une jalousie excessive de manière régulière sachez que ce n'est pas normal.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901" y="731520"/>
            <a:ext cx="10194175" cy="5353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46" r="-303" b="19576"/>
          <a:stretch/>
        </p:blipFill>
        <p:spPr>
          <a:xfrm>
            <a:off x="1009104" y="748144"/>
            <a:ext cx="10219911" cy="5353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7" y="776742"/>
            <a:ext cx="10208029" cy="5258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0582" y="776218"/>
            <a:ext cx="9170835" cy="5305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6167" y="794542"/>
            <a:ext cx="9094124" cy="52657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405" y="795944"/>
            <a:ext cx="10139152" cy="5305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6291" y="765662"/>
            <a:ext cx="9157890" cy="5302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4390"/>
          <a:stretch/>
        </p:blipFill>
        <p:spPr>
          <a:xfrm>
            <a:off x="1537052" y="786707"/>
            <a:ext cx="9117896" cy="528458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088" t="86355" r="75126" b="5781"/>
          <a:stretch/>
        </p:blipFill>
        <p:spPr>
          <a:xfrm>
            <a:off x="1712422" y="5020887"/>
            <a:ext cx="2078182" cy="415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716" b="24192"/>
          <a:stretch/>
        </p:blipFill>
        <p:spPr>
          <a:xfrm>
            <a:off x="2522173" y="765464"/>
            <a:ext cx="7147653" cy="53270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561" t="89217" r="27558" b="1592"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656" y="795925"/>
            <a:ext cx="10041774" cy="527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23" t="14061" r="1678" b="37697"/>
          <a:stretch/>
        </p:blipFill>
        <p:spPr>
          <a:xfrm>
            <a:off x="1039802" y="781396"/>
            <a:ext cx="10182380" cy="53201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7" y="748682"/>
            <a:ext cx="10224655" cy="535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1536174"/>
            <a:ext cx="8751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Toxique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ou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99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133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2021-01-08T14:53:05Z</dcterms:created>
  <dcterms:modified xsi:type="dcterms:W3CDTF">2021-01-23T15:54:59Z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