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rshX3OItmy2YARacDr3sA==" hashData="HNbuyK3jQG87zckF9x1EgngS8uLFCusJX3ix7DVOFbs85Il8EbI3apmSPVVS0jxCpc7cIT8eHzHrzNsbll10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959" r="243" b="16186"/>
          <a:stretch/>
        </p:blipFill>
        <p:spPr>
          <a:xfrm>
            <a:off x="1917290" y="692867"/>
            <a:ext cx="8234957" cy="5339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16" r="-375" b="14774"/>
          <a:stretch/>
        </p:blipFill>
        <p:spPr>
          <a:xfrm>
            <a:off x="1519085" y="715379"/>
            <a:ext cx="9188244" cy="5311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452" r="-684" b="11935"/>
          <a:stretch/>
        </p:blipFill>
        <p:spPr>
          <a:xfrm>
            <a:off x="2195052" y="705651"/>
            <a:ext cx="7787148" cy="5329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4" t="12043" r="98" b="4301"/>
          <a:stretch/>
        </p:blipFill>
        <p:spPr>
          <a:xfrm>
            <a:off x="1637071" y="722671"/>
            <a:ext cx="8816301" cy="5295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75" b="10838"/>
          <a:stretch/>
        </p:blipFill>
        <p:spPr>
          <a:xfrm>
            <a:off x="1430594" y="710381"/>
            <a:ext cx="9335729" cy="53083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0789" t="74307" r="37570" b="22492"/>
          <a:stretch/>
        </p:blipFill>
        <p:spPr>
          <a:xfrm>
            <a:off x="5058696" y="4645743"/>
            <a:ext cx="2390797" cy="60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26" r="-64" b="12968"/>
          <a:stretch/>
        </p:blipFill>
        <p:spPr>
          <a:xfrm>
            <a:off x="2020529" y="713822"/>
            <a:ext cx="8126361" cy="5365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8" b="14798"/>
          <a:stretch/>
        </p:blipFill>
        <p:spPr>
          <a:xfrm>
            <a:off x="1309726" y="674896"/>
            <a:ext cx="9501664" cy="539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987" r="1" b="18078"/>
          <a:stretch/>
        </p:blipFill>
        <p:spPr>
          <a:xfrm>
            <a:off x="1932039" y="714209"/>
            <a:ext cx="8318090" cy="5318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097" r="-36" b="32043"/>
          <a:stretch/>
        </p:blipFill>
        <p:spPr>
          <a:xfrm>
            <a:off x="1672753" y="701050"/>
            <a:ext cx="8775610" cy="5338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59" r="-174" b="25251"/>
          <a:stretch/>
        </p:blipFill>
        <p:spPr>
          <a:xfrm>
            <a:off x="1298830" y="708437"/>
            <a:ext cx="9594340" cy="5324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45" r="-36" b="7527"/>
          <a:stretch/>
        </p:blipFill>
        <p:spPr>
          <a:xfrm>
            <a:off x="1563330" y="724018"/>
            <a:ext cx="9099754" cy="5308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056" r="-1063" b="12732"/>
          <a:stretch/>
        </p:blipFill>
        <p:spPr>
          <a:xfrm>
            <a:off x="1356853" y="704425"/>
            <a:ext cx="9512708" cy="5340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2021-01-13T08:59:17Z</dcterms:created>
  <dcterms:modified xsi:type="dcterms:W3CDTF">2021-01-15T13:16:54Z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