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yp8QNzLp9La2F1rYGVD9A==" hashData="3cea2Bs5Tjy8kNPI4WOCSpUnwx4RLGtilxvzZWqqc6Wd45t4EChq4TPqAUBweQCGZkkQ2GFkbwm8S/eGZcTU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N°8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23" r="5375" b="36359"/>
          <a:stretch/>
        </p:blipFill>
        <p:spPr>
          <a:xfrm>
            <a:off x="1052391" y="718322"/>
            <a:ext cx="10053567" cy="5313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789"/>
          <a:stretch/>
        </p:blipFill>
        <p:spPr>
          <a:xfrm>
            <a:off x="1374058" y="718221"/>
            <a:ext cx="9443884" cy="5304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747" t="6460" r="7926" b="60455"/>
          <a:stretch/>
        </p:blipFill>
        <p:spPr>
          <a:xfrm>
            <a:off x="1047135" y="731780"/>
            <a:ext cx="10036217" cy="5271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097" r="-466" b="40000"/>
          <a:stretch/>
        </p:blipFill>
        <p:spPr>
          <a:xfrm>
            <a:off x="998553" y="722671"/>
            <a:ext cx="10138877" cy="5338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23" b="6636"/>
          <a:stretch/>
        </p:blipFill>
        <p:spPr>
          <a:xfrm>
            <a:off x="1539437" y="711059"/>
            <a:ext cx="9042241" cy="5318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38" b="13668"/>
          <a:stretch/>
        </p:blipFill>
        <p:spPr>
          <a:xfrm>
            <a:off x="1661067" y="712646"/>
            <a:ext cx="8869866" cy="5315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79" r="-38" b="15635"/>
          <a:stretch/>
        </p:blipFill>
        <p:spPr>
          <a:xfrm>
            <a:off x="1802085" y="722671"/>
            <a:ext cx="8551283" cy="5303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9523" y="715575"/>
            <a:ext cx="8155858" cy="5311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7715" r="-646" b="14275"/>
          <a:stretch/>
        </p:blipFill>
        <p:spPr>
          <a:xfrm>
            <a:off x="1873045" y="718984"/>
            <a:ext cx="8465573" cy="5321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322" r="-537" b="10107"/>
          <a:stretch/>
        </p:blipFill>
        <p:spPr>
          <a:xfrm>
            <a:off x="2344995" y="707923"/>
            <a:ext cx="7418438" cy="5316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335" r="216" b="25318"/>
          <a:stretch/>
        </p:blipFill>
        <p:spPr>
          <a:xfrm>
            <a:off x="1094221" y="718757"/>
            <a:ext cx="9981818" cy="5313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517" r="-649" b="16989"/>
          <a:stretch/>
        </p:blipFill>
        <p:spPr>
          <a:xfrm>
            <a:off x="2875935" y="678940"/>
            <a:ext cx="6518788" cy="5383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2021-01-13T08:59:17Z</dcterms:created>
  <dcterms:modified xsi:type="dcterms:W3CDTF">2021-01-15T09:36:58Z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