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vyw4aZrHlqj4FZHmiPw2g==" hashData="VNI9ufWtVNKeX384OUd7zmurVTyH0g1BVWMdCdkDvpT9DN8OLLU2YOXOPwufl6SgCz3WaOeia5PwlEfxoemBt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2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55DD3-0E7D-48BD-9B1E-2AB9F3E6547F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6A5-FD7C-4339-B924-AAC9055938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01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14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2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38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8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07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9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9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4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78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9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43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552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43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52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73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1572-003D-4183-81AE-6A45A4A174BF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34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C5B4A-25F0-403F-8B69-F9AA6CD59E2B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DDE1-BDE5-48CF-BB64-FCB5FCFB9D5E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8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90C77-9639-4EAB-B9F8-7BE0431AB47A}" type="datetime1">
              <a:rPr lang="fr-FR" smtClean="0"/>
              <a:t>15/01/2021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0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559A-28B9-488C-9853-8AC4C19DD151}" type="datetime1">
              <a:rPr lang="fr-FR" smtClean="0"/>
              <a:t>15/01/2021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1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1533-6565-43C4-9A16-DB8EA717D5D4}" type="datetime1">
              <a:rPr lang="fr-FR" smtClean="0"/>
              <a:t>15/01/2021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3BEA-AA82-4620-B445-AC451B82AC12}" type="datetime1">
              <a:rPr lang="fr-FR" smtClean="0"/>
              <a:t>15/01/2021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3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F5DB-DCD0-4716-BEF8-D78A4A109300}" type="datetime1">
              <a:rPr lang="fr-FR" smtClean="0"/>
              <a:t>15/01/2021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31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E1257-4C8E-4D25-B237-8AF5C055A41A}" type="datetime1">
              <a:rPr lang="fr-FR" smtClean="0"/>
              <a:t>15/01/2021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E1EAE-73CE-45DB-9E29-1C24FB9A196D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9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7A0F-B6A6-4BCD-A217-7D9C9E129B6E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8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60000"/>
                <a:lumOff val="40000"/>
              </a:schemeClr>
            </a:gs>
            <a:gs pos="86000">
              <a:schemeClr val="accent2"/>
            </a:gs>
            <a:gs pos="100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F9C3-5E69-4345-86E5-3FC977ACC852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4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9117" y="716280"/>
            <a:ext cx="10112478" cy="533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09118" y="2967335"/>
            <a:ext cx="10027104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Femme forte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N°7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  <p:sndAc>
          <p:stSnd loop="1">
            <p:snd r:embed="rId3" name="Escalier_._11111(1)_001.wav"/>
          </p:stSnd>
        </p:sndAc>
      </p:transition>
    </mc:Choice>
    <mc:Fallback>
      <p:transition spd="slow" advTm="9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560" y="735253"/>
            <a:ext cx="10073640" cy="5311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13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376" r="377" b="22796"/>
          <a:stretch/>
        </p:blipFill>
        <p:spPr>
          <a:xfrm>
            <a:off x="1089123" y="682244"/>
            <a:ext cx="9942870" cy="53765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66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28" t="17686" r="280" b="28558"/>
          <a:stretch/>
        </p:blipFill>
        <p:spPr>
          <a:xfrm>
            <a:off x="1035308" y="706218"/>
            <a:ext cx="10084975" cy="53507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05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297" b="27957"/>
          <a:stretch/>
        </p:blipFill>
        <p:spPr>
          <a:xfrm>
            <a:off x="1755059" y="722671"/>
            <a:ext cx="8657302" cy="52957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647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333" r="430" b="12688"/>
          <a:stretch/>
        </p:blipFill>
        <p:spPr>
          <a:xfrm>
            <a:off x="1814052" y="695244"/>
            <a:ext cx="8450825" cy="53254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73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69" b="21273"/>
          <a:stretch/>
        </p:blipFill>
        <p:spPr>
          <a:xfrm>
            <a:off x="1047136" y="708654"/>
            <a:ext cx="10028658" cy="5323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145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21" b="33058"/>
          <a:stretch/>
        </p:blipFill>
        <p:spPr>
          <a:xfrm>
            <a:off x="1386348" y="678425"/>
            <a:ext cx="9363363" cy="53425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448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353" b="33773"/>
          <a:stretch/>
        </p:blipFill>
        <p:spPr>
          <a:xfrm>
            <a:off x="1032093" y="707923"/>
            <a:ext cx="10052534" cy="53241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9638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161" r="-515" b="25806"/>
          <a:stretch/>
        </p:blipFill>
        <p:spPr>
          <a:xfrm>
            <a:off x="1519084" y="707924"/>
            <a:ext cx="9144000" cy="53295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21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84" b="17172"/>
          <a:stretch/>
        </p:blipFill>
        <p:spPr>
          <a:xfrm>
            <a:off x="1032387" y="712839"/>
            <a:ext cx="10064360" cy="53183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4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711" r="3266" b="38334"/>
          <a:stretch/>
        </p:blipFill>
        <p:spPr>
          <a:xfrm>
            <a:off x="1055739" y="698985"/>
            <a:ext cx="10001402" cy="5303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7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649" r="4619" b="15921"/>
          <a:stretch/>
        </p:blipFill>
        <p:spPr>
          <a:xfrm>
            <a:off x="1036896" y="707922"/>
            <a:ext cx="10031944" cy="53241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85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5626" r="2915" b="39304"/>
          <a:stretch/>
        </p:blipFill>
        <p:spPr>
          <a:xfrm>
            <a:off x="1062900" y="718322"/>
            <a:ext cx="10043171" cy="52990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3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117" y="716280"/>
            <a:ext cx="10112478" cy="533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09118" y="2967335"/>
            <a:ext cx="10027104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Femme forte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2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2021-01-13T08:59:17Z</dcterms:created>
  <dcterms:modified xsi:type="dcterms:W3CDTF">2021-01-15T09:19:59Z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