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CPFdNMY2i5nUPI65JDNlA==" hashData="9h8u6eynqoC2VRp/468d3lB8aCQ5OG/oN8f7lL5ykixmW0zl6vn56ALX1ipXEeq+W5gkeHNZ98gYOzIZOcJcQ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15/01/2021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15/01/2021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15/01/2021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60000"/>
                <a:lumOff val="40000"/>
              </a:schemeClr>
            </a:gs>
            <a:gs pos="86000">
              <a:schemeClr val="accent2"/>
            </a:gs>
            <a:gs pos="100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N°6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  <p:sndAc>
          <p:stSnd loop="1">
            <p:snd r:embed="rId3" name="Escalier_._11111(1)_001.wav"/>
          </p:stSnd>
        </p:sndAc>
      </p:transition>
    </mc:Choice>
    <mc:Fallback>
      <p:transition spd="slow" advTm="9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560" y="735253"/>
            <a:ext cx="10073640" cy="5311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829" r="-319" b="18588"/>
          <a:stretch/>
        </p:blipFill>
        <p:spPr>
          <a:xfrm>
            <a:off x="1402416" y="723185"/>
            <a:ext cx="9387168" cy="52946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559" r="786" b="24388"/>
          <a:stretch/>
        </p:blipFill>
        <p:spPr>
          <a:xfrm>
            <a:off x="1006062" y="707924"/>
            <a:ext cx="10142218" cy="53241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656" r="180" b="20215"/>
          <a:stretch/>
        </p:blipFill>
        <p:spPr>
          <a:xfrm>
            <a:off x="1380325" y="718906"/>
            <a:ext cx="9431350" cy="53032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799" r="231" b="21339"/>
          <a:stretch/>
        </p:blipFill>
        <p:spPr>
          <a:xfrm>
            <a:off x="1633584" y="714336"/>
            <a:ext cx="8853947" cy="53123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172" y="696154"/>
            <a:ext cx="8035655" cy="53487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522" r="-323" b="16905"/>
          <a:stretch/>
        </p:blipFill>
        <p:spPr>
          <a:xfrm>
            <a:off x="1991032" y="718313"/>
            <a:ext cx="8244349" cy="53064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043" r="215" b="28602"/>
          <a:stretch/>
        </p:blipFill>
        <p:spPr>
          <a:xfrm>
            <a:off x="1032387" y="707922"/>
            <a:ext cx="10078778" cy="533891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3354" t="86314" r="1781" b="5677"/>
          <a:stretch/>
        </p:blipFill>
        <p:spPr>
          <a:xfrm>
            <a:off x="8332839" y="5043948"/>
            <a:ext cx="2507225" cy="427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623" t="2151" r="2796" b="20430"/>
          <a:stretch/>
        </p:blipFill>
        <p:spPr>
          <a:xfrm>
            <a:off x="1863213" y="715811"/>
            <a:ext cx="8465574" cy="53094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656" t="4086" r="1828" b="29247"/>
          <a:stretch/>
        </p:blipFill>
        <p:spPr>
          <a:xfrm>
            <a:off x="1013641" y="693173"/>
            <a:ext cx="10091894" cy="53387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011" t="-1" r="1667" b="16129"/>
          <a:stretch/>
        </p:blipFill>
        <p:spPr>
          <a:xfrm>
            <a:off x="2090583" y="672011"/>
            <a:ext cx="8100234" cy="5345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77" b="23226"/>
          <a:stretch/>
        </p:blipFill>
        <p:spPr>
          <a:xfrm>
            <a:off x="1541206" y="737934"/>
            <a:ext cx="9109587" cy="5265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24516"/>
          <a:stretch/>
        </p:blipFill>
        <p:spPr>
          <a:xfrm>
            <a:off x="1394164" y="715811"/>
            <a:ext cx="9403672" cy="53094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2021-01-13T08:59:17Z</dcterms:created>
  <dcterms:modified xsi:type="dcterms:W3CDTF">2021-01-15T09:02:12Z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