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16Mvk/54PMTwdol2Z9ehA==" hashData="wbTRWfUVqnz7bmFp67f4rMshzbwRlyRAcJTenNY4K3yYC/o2WPYsemd7/bVdoukrxvZXgfcg/7wKBER5QcrB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N°5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4" b="64167"/>
          <a:stretch/>
        </p:blipFill>
        <p:spPr>
          <a:xfrm>
            <a:off x="1042988" y="685799"/>
            <a:ext cx="10042175" cy="5361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291" r="-70" b="29375"/>
          <a:stretch/>
        </p:blipFill>
        <p:spPr>
          <a:xfrm>
            <a:off x="1040052" y="742949"/>
            <a:ext cx="10057495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2" b="13995"/>
          <a:stretch/>
        </p:blipFill>
        <p:spPr>
          <a:xfrm>
            <a:off x="1028700" y="706237"/>
            <a:ext cx="10147057" cy="536330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415" t="81083" r="5694" b="14435"/>
          <a:stretch/>
        </p:blipFill>
        <p:spPr>
          <a:xfrm>
            <a:off x="8486775" y="4800600"/>
            <a:ext cx="2043112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575" r="-1062" b="26475"/>
          <a:stretch/>
        </p:blipFill>
        <p:spPr>
          <a:xfrm>
            <a:off x="1042988" y="676305"/>
            <a:ext cx="10142455" cy="5386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52" r="-572" b="25463"/>
          <a:stretch/>
        </p:blipFill>
        <p:spPr>
          <a:xfrm>
            <a:off x="1042989" y="719308"/>
            <a:ext cx="10098408" cy="5337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219" r="-516" b="15142"/>
          <a:stretch/>
        </p:blipFill>
        <p:spPr>
          <a:xfrm>
            <a:off x="2344994" y="695849"/>
            <a:ext cx="7595419" cy="5344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47" r="-263" b="18014"/>
          <a:stretch/>
        </p:blipFill>
        <p:spPr>
          <a:xfrm>
            <a:off x="1887794" y="721146"/>
            <a:ext cx="8421329" cy="5333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36" r="-517" b="17492"/>
          <a:stretch/>
        </p:blipFill>
        <p:spPr>
          <a:xfrm>
            <a:off x="2413821" y="710522"/>
            <a:ext cx="7521676" cy="5319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376" r="180" b="9892"/>
          <a:stretch/>
        </p:blipFill>
        <p:spPr>
          <a:xfrm>
            <a:off x="1968106" y="693689"/>
            <a:ext cx="8255788" cy="5353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333" r="445" b="8667"/>
          <a:stretch/>
        </p:blipFill>
        <p:spPr>
          <a:xfrm>
            <a:off x="1249681" y="731520"/>
            <a:ext cx="9607870" cy="5318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2708" r="35" b="18542"/>
          <a:stretch/>
        </p:blipFill>
        <p:spPr>
          <a:xfrm>
            <a:off x="1700213" y="702736"/>
            <a:ext cx="8843961" cy="5332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333" b="14666"/>
          <a:stretch/>
        </p:blipFill>
        <p:spPr>
          <a:xfrm>
            <a:off x="1041400" y="716280"/>
            <a:ext cx="10099040" cy="5318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2021-01-13T08:59:17Z</dcterms:created>
  <dcterms:modified xsi:type="dcterms:W3CDTF">2021-01-15T08:47:06Z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