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9xL5TagBfwME9B1m89dyg==" hashData="kz7skeTP5Sf+8JkMUT/aVj8sBm9LZbcsWsWUa4DTq8SmdZeGz29WmHHZo5R3WCNIrcv9phzDL3fvoLNqqjAM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13/01/2021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13/01/2021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13/01/2021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13/01/2021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60000"/>
                <a:lumOff val="40000"/>
              </a:schemeClr>
            </a:gs>
            <a:gs pos="86000">
              <a:schemeClr val="accent2"/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13/01/2021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  <p:sndAc>
          <p:stSnd loop="1">
            <p:snd r:embed="rId3" name="Escalier_._11111(1)_001.wav"/>
          </p:stSnd>
        </p:sndAc>
      </p:transition>
    </mc:Choice>
    <mc:Fallback>
      <p:transition spd="slow" advTm="9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735253"/>
            <a:ext cx="10073640" cy="5311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85" r="183" b="12283"/>
          <a:stretch/>
        </p:blipFill>
        <p:spPr>
          <a:xfrm>
            <a:off x="1057276" y="697491"/>
            <a:ext cx="10015538" cy="53461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2083" r="-69" b="12292"/>
          <a:stretch/>
        </p:blipFill>
        <p:spPr>
          <a:xfrm>
            <a:off x="1014413" y="681110"/>
            <a:ext cx="10086975" cy="53879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242" r="398" b="9780"/>
          <a:stretch/>
        </p:blipFill>
        <p:spPr>
          <a:xfrm>
            <a:off x="1028700" y="677785"/>
            <a:ext cx="10072687" cy="53691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308" r="-293" b="17585"/>
          <a:stretch/>
        </p:blipFill>
        <p:spPr>
          <a:xfrm>
            <a:off x="1028699" y="702992"/>
            <a:ext cx="10101263" cy="5356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283" r="-973" b="16283"/>
          <a:stretch/>
        </p:blipFill>
        <p:spPr>
          <a:xfrm>
            <a:off x="1028700" y="661060"/>
            <a:ext cx="10241811" cy="53861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85" t="13545" r="4183" b="9429"/>
          <a:stretch/>
        </p:blipFill>
        <p:spPr>
          <a:xfrm>
            <a:off x="1042988" y="700739"/>
            <a:ext cx="10058399" cy="53567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06" t="10956" r="3406" b="11022"/>
          <a:stretch/>
        </p:blipFill>
        <p:spPr>
          <a:xfrm>
            <a:off x="1042988" y="715353"/>
            <a:ext cx="10058400" cy="5321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823" t="6893" r="7228" b="5556"/>
          <a:stretch/>
        </p:blipFill>
        <p:spPr>
          <a:xfrm>
            <a:off x="1000125" y="711999"/>
            <a:ext cx="10115550" cy="53409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4" b="6952"/>
          <a:stretch/>
        </p:blipFill>
        <p:spPr>
          <a:xfrm>
            <a:off x="1042988" y="700087"/>
            <a:ext cx="10044112" cy="5357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392" t="6587" r="6387" b="9846"/>
          <a:stretch/>
        </p:blipFill>
        <p:spPr>
          <a:xfrm>
            <a:off x="1042988" y="701751"/>
            <a:ext cx="10086975" cy="53393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51" r="-1783" b="12673"/>
          <a:stretch/>
        </p:blipFill>
        <p:spPr>
          <a:xfrm>
            <a:off x="1014413" y="708148"/>
            <a:ext cx="10256099" cy="53437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8438" r="-278" b="10625"/>
          <a:stretch/>
        </p:blipFill>
        <p:spPr>
          <a:xfrm>
            <a:off x="1042988" y="701028"/>
            <a:ext cx="10101261" cy="5366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9117" y="716280"/>
            <a:ext cx="10112478" cy="5334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009118" y="2967335"/>
            <a:ext cx="10027104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Une Femme forte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2021-01-13T08:59:17Z</dcterms:created>
  <dcterms:modified xsi:type="dcterms:W3CDTF">2021-01-13T14:20:31Z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