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himudDvSODhPLIbODKX7g==" hashData="P57u7l5xpfO+TKyvMHBfUB+PHuee23I9TGRr+wWkb0Sk8zuCLxaGtbjf8wpsBgPXNUO6BgaYps/emC3CJpUD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00" b="15169"/>
          <a:stretch/>
        </p:blipFill>
        <p:spPr>
          <a:xfrm>
            <a:off x="1243014" y="689372"/>
            <a:ext cx="9672636" cy="5368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799" r="-634" b="8414"/>
          <a:stretch/>
        </p:blipFill>
        <p:spPr>
          <a:xfrm>
            <a:off x="1643063" y="654340"/>
            <a:ext cx="8858249" cy="5410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500" r="-1084" b="17250"/>
          <a:stretch/>
        </p:blipFill>
        <p:spPr>
          <a:xfrm>
            <a:off x="2026435" y="685800"/>
            <a:ext cx="8189128" cy="53941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1226" t="82078" r="30935" b="13945"/>
          <a:stretch/>
        </p:blipFill>
        <p:spPr>
          <a:xfrm>
            <a:off x="4557713" y="5157787"/>
            <a:ext cx="3100386" cy="58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833" r="-181" b="20833"/>
          <a:stretch/>
        </p:blipFill>
        <p:spPr>
          <a:xfrm>
            <a:off x="998489" y="687825"/>
            <a:ext cx="10124137" cy="5365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16" r="-432" b="5059"/>
          <a:stretch/>
        </p:blipFill>
        <p:spPr>
          <a:xfrm>
            <a:off x="1594870" y="685801"/>
            <a:ext cx="9049318" cy="5369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989" y="657225"/>
            <a:ext cx="10058400" cy="5389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000" t="8133" r="3201" b="9200"/>
          <a:stretch/>
        </p:blipFill>
        <p:spPr>
          <a:xfrm>
            <a:off x="1457326" y="699496"/>
            <a:ext cx="9172574" cy="5365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618" t="7497" r="5019" b="9772"/>
          <a:stretch/>
        </p:blipFill>
        <p:spPr>
          <a:xfrm>
            <a:off x="1371600" y="717519"/>
            <a:ext cx="9315449" cy="5327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794" t="18960" r="-1851" b="20194"/>
          <a:stretch/>
        </p:blipFill>
        <p:spPr>
          <a:xfrm>
            <a:off x="1569513" y="685800"/>
            <a:ext cx="9146111" cy="5379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23" t="13213" r="1408" b="15962"/>
          <a:stretch/>
        </p:blipFill>
        <p:spPr>
          <a:xfrm>
            <a:off x="1042988" y="714376"/>
            <a:ext cx="10058399" cy="530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01" r="-778" b="13250"/>
          <a:stretch/>
        </p:blipFill>
        <p:spPr>
          <a:xfrm>
            <a:off x="2181225" y="676138"/>
            <a:ext cx="7800975" cy="5388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1" y="690562"/>
            <a:ext cx="10072688" cy="5375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2021-01-13T08:59:17Z</dcterms:created>
  <dcterms:modified xsi:type="dcterms:W3CDTF">2021-01-13T10:05:08Z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