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cg3qUhnQjlmWRne6OkTqw==" hashData="qCFjJV0p89eqUvC6cyptpg62rC6uxXaAe/7E5zh9QkrcV/U2EWonGojYW8OnJ8y+p0Q2z2sOSBK4ZyXGByEjh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55DD3-0E7D-48BD-9B1E-2AB9F3E6547F}" type="datetimeFigureOut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346A5-FD7C-4339-B924-AAC9055938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01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614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12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438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78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07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9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9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34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78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49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543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552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5439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52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73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1572-003D-4183-81AE-6A45A4A174BF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34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C5B4A-25F0-403F-8B69-F9AA6CD59E2B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DDE1-BDE5-48CF-BB64-FCB5FCFB9D5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8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90C77-9639-4EAB-B9F8-7BE0431AB47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0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2559A-28B9-488C-9853-8AC4C19DD151}" type="datetime1">
              <a:rPr lang="fr-FR" smtClean="0"/>
              <a:t>13/01/2021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18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1533-6565-43C4-9A16-DB8EA717D5D4}" type="datetime1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0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83BEA-AA82-4620-B445-AC451B82AC12}" type="datetime1">
              <a:rPr lang="fr-FR" smtClean="0"/>
              <a:t>13/01/2021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31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F5DB-DCD0-4716-BEF8-D78A4A109300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31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E1257-4C8E-4D25-B237-8AF5C055A41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18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E1EAE-73CE-45DB-9E29-1C24FB9A196D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93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7A0F-B6A6-4BCD-A217-7D9C9E129B6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08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60000"/>
                <a:lumOff val="40000"/>
              </a:schemeClr>
            </a:gs>
            <a:gs pos="86000">
              <a:schemeClr val="accent2"/>
            </a:gs>
            <a:gs pos="100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1F9C3-5E69-4345-86E5-3FC977ACC852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24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9117" y="716280"/>
            <a:ext cx="10112478" cy="533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09118" y="2967335"/>
            <a:ext cx="10027104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Femme forte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N°2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92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  <p:sndAc>
          <p:stSnd loop="1">
            <p:snd r:embed="rId3" name="Escalier_._11111(1)_001.wav"/>
          </p:stSnd>
        </p:sndAc>
      </p:transition>
    </mc:Choice>
    <mc:Fallback>
      <p:transition spd="slow" advTm="9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560" y="735253"/>
            <a:ext cx="10073640" cy="5311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13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14" y="686115"/>
            <a:ext cx="10101262" cy="53574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66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3329" r="62" b="6159"/>
          <a:stretch/>
        </p:blipFill>
        <p:spPr>
          <a:xfrm>
            <a:off x="2771774" y="689990"/>
            <a:ext cx="6615113" cy="53496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605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2783" r="-313" b="16658"/>
          <a:stretch/>
        </p:blipFill>
        <p:spPr>
          <a:xfrm>
            <a:off x="3024187" y="687939"/>
            <a:ext cx="6143625" cy="5365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647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-273" b="25068"/>
          <a:stretch/>
        </p:blipFill>
        <p:spPr>
          <a:xfrm>
            <a:off x="1014004" y="686155"/>
            <a:ext cx="10111088" cy="53431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73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220" b="17740"/>
          <a:stretch/>
        </p:blipFill>
        <p:spPr>
          <a:xfrm>
            <a:off x="1028700" y="699679"/>
            <a:ext cx="10092282" cy="53530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145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r="-625" b="15526"/>
          <a:stretch/>
        </p:blipFill>
        <p:spPr>
          <a:xfrm>
            <a:off x="1500188" y="692163"/>
            <a:ext cx="9233271" cy="53364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448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308" b="17286"/>
          <a:stretch/>
        </p:blipFill>
        <p:spPr>
          <a:xfrm>
            <a:off x="1028700" y="699679"/>
            <a:ext cx="10116235" cy="535173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29706" t="74023" r="36109" b="19304"/>
          <a:stretch/>
        </p:blipFill>
        <p:spPr>
          <a:xfrm>
            <a:off x="4038600" y="4257674"/>
            <a:ext cx="3490913" cy="442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38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22083" r="138" b="29583"/>
          <a:stretch/>
        </p:blipFill>
        <p:spPr>
          <a:xfrm>
            <a:off x="1013921" y="714375"/>
            <a:ext cx="10095595" cy="5343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218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0413" r="9904" b="31905"/>
          <a:stretch/>
        </p:blipFill>
        <p:spPr>
          <a:xfrm>
            <a:off x="1049154" y="691707"/>
            <a:ext cx="10034585" cy="53376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44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780" r="179" b="4804"/>
          <a:stretch/>
        </p:blipFill>
        <p:spPr>
          <a:xfrm>
            <a:off x="1343024" y="685800"/>
            <a:ext cx="9458325" cy="53832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72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8400" r="265" b="7781"/>
          <a:stretch/>
        </p:blipFill>
        <p:spPr>
          <a:xfrm>
            <a:off x="1500189" y="703279"/>
            <a:ext cx="9043986" cy="53553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85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64" b="13706"/>
          <a:stretch/>
        </p:blipFill>
        <p:spPr>
          <a:xfrm>
            <a:off x="1019033" y="700089"/>
            <a:ext cx="10096642" cy="53435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3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117" y="716280"/>
            <a:ext cx="10112478" cy="533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09118" y="2967335"/>
            <a:ext cx="10027104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Femme forte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42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2021-01-13T08:59:17Z</dcterms:created>
  <dcterms:modified xsi:type="dcterms:W3CDTF">2021-01-13T09:43:58Z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