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N°10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765" r="216" b="28285"/>
          <a:stretch/>
        </p:blipFill>
        <p:spPr>
          <a:xfrm>
            <a:off x="1050810" y="710678"/>
            <a:ext cx="10083509" cy="5306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14" r="496" b="17753"/>
          <a:stretch/>
        </p:blipFill>
        <p:spPr>
          <a:xfrm>
            <a:off x="1327355" y="713769"/>
            <a:ext cx="9468463" cy="5329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710" r="362" b="4302"/>
          <a:stretch/>
        </p:blipFill>
        <p:spPr>
          <a:xfrm>
            <a:off x="1517864" y="707991"/>
            <a:ext cx="9233710" cy="534819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979" t="89584" r="28656" b="4899"/>
          <a:stretch/>
        </p:blipFill>
        <p:spPr>
          <a:xfrm>
            <a:off x="4616245" y="5029200"/>
            <a:ext cx="3451123" cy="81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31698"/>
          <a:stretch/>
        </p:blipFill>
        <p:spPr>
          <a:xfrm>
            <a:off x="1420281" y="692646"/>
            <a:ext cx="9351438" cy="5355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028" r="-507" b="32484"/>
          <a:stretch/>
        </p:blipFill>
        <p:spPr>
          <a:xfrm>
            <a:off x="1529393" y="704611"/>
            <a:ext cx="9133214" cy="5331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2103" y="701693"/>
            <a:ext cx="9512710" cy="5337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806" r="35" b="55269"/>
          <a:stretch/>
        </p:blipFill>
        <p:spPr>
          <a:xfrm>
            <a:off x="1310722" y="692700"/>
            <a:ext cx="9570555" cy="535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024" t="28564" r="6824" b="36002"/>
          <a:stretch/>
        </p:blipFill>
        <p:spPr>
          <a:xfrm>
            <a:off x="1084936" y="693173"/>
            <a:ext cx="10053152" cy="5368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581" y="704235"/>
            <a:ext cx="9026013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41" r="-750" b="17140"/>
          <a:stretch/>
        </p:blipFill>
        <p:spPr>
          <a:xfrm>
            <a:off x="1575743" y="718787"/>
            <a:ext cx="9040513" cy="5303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279" r="-327" b="12473"/>
          <a:stretch/>
        </p:blipFill>
        <p:spPr>
          <a:xfrm>
            <a:off x="1430594" y="721413"/>
            <a:ext cx="9350477" cy="5281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9783" r="-545" b="16565"/>
          <a:stretch/>
        </p:blipFill>
        <p:spPr>
          <a:xfrm>
            <a:off x="1386348" y="718987"/>
            <a:ext cx="9350478" cy="5311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2021-01-13T08:59:17Z</dcterms:created>
  <dcterms:modified xsi:type="dcterms:W3CDTF">2021-01-15T13:35:41Z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