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6xjd+ZG5ikf2TvtEjwc0w==" hashData="zrgL0V4A1nkELFLoR0L32FyEegotlxi2EasWCBf1WiESUJwAU3QIMLEy8v9+nWlVGNk1eRkYzxkD6NuPh0nQF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3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7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155DD3-0E7D-48BD-9B1E-2AB9F3E6547F}" type="datetimeFigureOut">
              <a:rPr lang="fr-FR" smtClean="0"/>
              <a:t>13/01/2021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6346A5-FD7C-4339-B924-AAC9055938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8010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76147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31234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24383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27816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7073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196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0397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53468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62781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9498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85432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95552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95439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3522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27358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91572-003D-4183-81AE-6A45A4A174BF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6349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C5B4A-25F0-403F-8B69-F9AA6CD59E2B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1417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5DDE1-BDE5-48CF-BB64-FCB5FCFB9D5E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84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90C77-9639-4EAB-B9F8-7BE0431AB47A}" type="datetime1">
              <a:rPr lang="fr-FR" smtClean="0"/>
              <a:t>13/01/2021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807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2559A-28B9-488C-9853-8AC4C19DD151}" type="datetime1">
              <a:rPr lang="fr-FR" smtClean="0"/>
              <a:t>13/01/2021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185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F1533-6565-43C4-9A16-DB8EA717D5D4}" type="datetime1">
              <a:rPr lang="fr-FR" smtClean="0"/>
              <a:t>13/01/2021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7067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83BEA-AA82-4620-B445-AC451B82AC12}" type="datetime1">
              <a:rPr lang="fr-FR" smtClean="0"/>
              <a:t>13/01/2021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2310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F5DB-DCD0-4716-BEF8-D78A4A109300}" type="datetime1">
              <a:rPr lang="fr-FR" smtClean="0"/>
              <a:t>13/01/2021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2315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E1257-4C8E-4D25-B237-8AF5C055A41A}" type="datetime1">
              <a:rPr lang="fr-FR" smtClean="0"/>
              <a:t>13/01/2021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182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E1EAE-73CE-45DB-9E29-1C24FB9A196D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933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97A0F-B6A6-4BCD-A217-7D9C9E129B6E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086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74000">
              <a:schemeClr val="accent2">
                <a:lumMod val="60000"/>
                <a:lumOff val="40000"/>
              </a:schemeClr>
            </a:gs>
            <a:gs pos="86000">
              <a:schemeClr val="accent2"/>
            </a:gs>
            <a:gs pos="100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41F9C3-5E69-4345-86E5-3FC977ACC852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7242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9117" y="716280"/>
            <a:ext cx="10112478" cy="5334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009118" y="2967335"/>
            <a:ext cx="10027104" cy="2554545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Une Femme forte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N°1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922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  <p:sndAc>
          <p:stSnd loop="1">
            <p:snd r:embed="rId3" name="Escalier_._11111(1)_001.wav"/>
          </p:stSnd>
        </p:sndAc>
      </p:transition>
    </mc:Choice>
    <mc:Fallback>
      <p:transition spd="slow" advTm="9000">
        <p:wedge/>
        <p:sndAc>
          <p:stSnd loop="1">
            <p:snd r:embed="rId3" name="Escalier_._11111(1)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1560" y="735253"/>
            <a:ext cx="10073640" cy="53112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1386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85" b="2565"/>
          <a:stretch/>
        </p:blipFill>
        <p:spPr>
          <a:xfrm>
            <a:off x="2833081" y="711141"/>
            <a:ext cx="6525838" cy="53187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9660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3415"/>
          <a:stretch/>
        </p:blipFill>
        <p:spPr>
          <a:xfrm>
            <a:off x="1996440" y="695960"/>
            <a:ext cx="8031480" cy="52933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6057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518" b="22096"/>
          <a:stretch/>
        </p:blipFill>
        <p:spPr>
          <a:xfrm>
            <a:off x="1964277" y="699893"/>
            <a:ext cx="8263445" cy="53412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6647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6505" r="-145" b="11424"/>
          <a:stretch/>
        </p:blipFill>
        <p:spPr>
          <a:xfrm>
            <a:off x="2829678" y="713776"/>
            <a:ext cx="6461760" cy="53134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9732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3556" r="294" b="10889"/>
          <a:stretch/>
        </p:blipFill>
        <p:spPr>
          <a:xfrm>
            <a:off x="2255520" y="722989"/>
            <a:ext cx="7726680" cy="5295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1459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800" y="708660"/>
            <a:ext cx="7620000" cy="5334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1602" t="70122" r="31202" b="29430"/>
          <a:stretch/>
        </p:blipFill>
        <p:spPr>
          <a:xfrm>
            <a:off x="4907280" y="4251960"/>
            <a:ext cx="2270760" cy="198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483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90" b="17590"/>
          <a:stretch/>
        </p:blipFill>
        <p:spPr>
          <a:xfrm>
            <a:off x="1237441" y="711141"/>
            <a:ext cx="9717117" cy="53187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96384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000" r="42" b="4000"/>
          <a:stretch/>
        </p:blipFill>
        <p:spPr>
          <a:xfrm>
            <a:off x="1981200" y="707134"/>
            <a:ext cx="8275320" cy="53279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218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711" b="10892"/>
          <a:stretch/>
        </p:blipFill>
        <p:spPr>
          <a:xfrm>
            <a:off x="1991306" y="712119"/>
            <a:ext cx="8209387" cy="53168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1144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0444" r="-889" b="22222"/>
          <a:stretch/>
        </p:blipFill>
        <p:spPr>
          <a:xfrm>
            <a:off x="2122736" y="718761"/>
            <a:ext cx="7946528" cy="53035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4725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882" t="16903" r="-235" b="9662"/>
          <a:stretch/>
        </p:blipFill>
        <p:spPr>
          <a:xfrm>
            <a:off x="1584960" y="707918"/>
            <a:ext cx="9083040" cy="53340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98547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889" b="38000"/>
          <a:stretch/>
        </p:blipFill>
        <p:spPr>
          <a:xfrm>
            <a:off x="1051560" y="731519"/>
            <a:ext cx="10049674" cy="53369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3634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117" y="716280"/>
            <a:ext cx="10112478" cy="5334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009118" y="2967335"/>
            <a:ext cx="10027104" cy="2554545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Une Femme forte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4426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</cp:revision>
  <dcterms:created xsi:type="dcterms:W3CDTF">2021-01-13T08:59:17Z</dcterms:created>
  <dcterms:modified xsi:type="dcterms:W3CDTF">2021-01-13T09:20:42Z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