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93zgYoicFOSktiwAZ7csg==" hashData="LcL6x3o5I9UWhPvvBo6fe21/Cq2z2+RZvhmUy9OWf5aRNgfEZl/sy6W5m9uM/IASly8Q/7noZzj8vt9ClmkbD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06/12/2020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06/12/2020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06/12/2020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N°9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129" y="1237129"/>
            <a:ext cx="7610582" cy="4283094"/>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33165" y="1212660"/>
            <a:ext cx="5701553" cy="4265029"/>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97741" y="1214307"/>
            <a:ext cx="7796233" cy="4318445"/>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19" b="9799"/>
          <a:stretch/>
        </p:blipFill>
        <p:spPr>
          <a:xfrm>
            <a:off x="2687760" y="1188518"/>
            <a:ext cx="6816480" cy="4344235"/>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14600" y="1226819"/>
            <a:ext cx="7002729" cy="4305934"/>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46612" y="1216959"/>
            <a:ext cx="5754392" cy="4315794"/>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32"/>
          <a:stretch/>
        </p:blipFill>
        <p:spPr>
          <a:xfrm>
            <a:off x="3622021" y="1196788"/>
            <a:ext cx="4947958" cy="4335965"/>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7976" y="1243852"/>
            <a:ext cx="5701553" cy="4276165"/>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40541" y="1219746"/>
            <a:ext cx="8910918" cy="4313007"/>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6306" y="1223682"/>
            <a:ext cx="6983324" cy="4273592"/>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45" b="14154"/>
          <a:stretch/>
        </p:blipFill>
        <p:spPr>
          <a:xfrm>
            <a:off x="2484120" y="1251919"/>
            <a:ext cx="7357434" cy="4221034"/>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2328" y="1200336"/>
            <a:ext cx="7307343" cy="4332417"/>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00400" y="1202055"/>
            <a:ext cx="5715000" cy="4286250"/>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2020-12-01T19:24:20Z</dcterms:created>
  <dcterms:modified xsi:type="dcterms:W3CDTF">2020-12-06T09:31:12Z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