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Hbzqy5Q2PBCCPgsUFUsGw==" hashData="rPB6MrE+HCZu/yFiQ6DYaI26kIiWc9V33o7XIAAQJ5Tk3jY0QQ98DfCJJsOmoNvr1j3QhcejE70rdsQgm6Wum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06/12/2020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06/12/2020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06/12/2020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06/12/2020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N°8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09737" y="1211578"/>
            <a:ext cx="8772525" cy="4267200"/>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3540" y="1250576"/>
            <a:ext cx="6797937" cy="4248710"/>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83"/>
          <a:stretch/>
        </p:blipFill>
        <p:spPr>
          <a:xfrm>
            <a:off x="2619935" y="1206254"/>
            <a:ext cx="6952129" cy="4277849"/>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12141" y="1223682"/>
            <a:ext cx="6390803" cy="4261867"/>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28999" y="1250576"/>
            <a:ext cx="5448121" cy="4267458"/>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48823" y="1177196"/>
            <a:ext cx="7418154" cy="4335964"/>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7364" y="1223930"/>
            <a:ext cx="7570695" cy="4256413"/>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50776" y="1233065"/>
            <a:ext cx="6354218" cy="4299687"/>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3505" y="1237128"/>
            <a:ext cx="5701554" cy="4276165"/>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5212" y="1243853"/>
            <a:ext cx="5634317" cy="4225738"/>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256963"/>
            <a:ext cx="6387353" cy="4251582"/>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1459" y="1213368"/>
            <a:ext cx="6575612" cy="4271131"/>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334871" y="1216448"/>
            <a:ext cx="5714999" cy="4280733"/>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TotalTime>
  <Words>170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2020-12-01T19:24:20Z</dcterms:created>
  <dcterms:modified xsi:type="dcterms:W3CDTF">2020-12-06T09:21:10Z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