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tu9mBBWtBcqKV4BKDJLdA==" hashData="kEBo2LOz+ue9sxPxKZPbvw3DydRNB2Qkgzqqz2pNFCxmt4wfsGDgqXWxIrj0ofAi3BPGxQHroFcJVfR4+EOPL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06/12/2020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06/12/2020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06/12/2020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06/12/2020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N°7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04683" y="1183341"/>
            <a:ext cx="8698824" cy="4349412"/>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849531" y="1187345"/>
            <a:ext cx="8492938" cy="4315666"/>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28"/>
          <a:stretch/>
        </p:blipFill>
        <p:spPr>
          <a:xfrm>
            <a:off x="3119718" y="1187375"/>
            <a:ext cx="5715000" cy="4302735"/>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0434" y="1229845"/>
            <a:ext cx="6804213" cy="4252633"/>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3917" y="1222841"/>
            <a:ext cx="7584141" cy="4266079"/>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37546" y="1218749"/>
            <a:ext cx="7516907" cy="4300370"/>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65830" y="1209614"/>
            <a:ext cx="7584140" cy="4271129"/>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0812" y="1223932"/>
            <a:ext cx="7557247" cy="4248852"/>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19"/>
          <a:stretch/>
        </p:blipFill>
        <p:spPr>
          <a:xfrm>
            <a:off x="2138642" y="1215116"/>
            <a:ext cx="7914715" cy="4290743"/>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00400" y="1208120"/>
            <a:ext cx="5997388" cy="4294130"/>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223234"/>
            <a:ext cx="6441142" cy="4283359"/>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6682" y="1216372"/>
            <a:ext cx="7664824" cy="4309334"/>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2588" y="1223958"/>
            <a:ext cx="8754036" cy="4251179"/>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TotalTime>
  <Words>170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2020-12-01T19:24:20Z</dcterms:created>
  <dcterms:modified xsi:type="dcterms:W3CDTF">2020-12-06T09:09:21Z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