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U3fL1RcbDfyK2X2bw9Xhw==" hashData="uk/G8mYfptsSfhlem8wol8O13L+3M1B33RD5AMHStCJoRiFH8U0RK2j6TiBHw4/TwhPMRJQnIZbNspBzTUxr5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06/12/2020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06/12/2020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06/12/2020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N°6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0094" y="1213947"/>
            <a:ext cx="6484694" cy="4318806"/>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1544" y="1239964"/>
            <a:ext cx="7488911" cy="4210432"/>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1502461" y="1235882"/>
            <a:ext cx="9110877" cy="4218596"/>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8039" r="-98"/>
          <a:stretch/>
        </p:blipFill>
        <p:spPr>
          <a:xfrm>
            <a:off x="2037229" y="1156783"/>
            <a:ext cx="8117541" cy="4376794"/>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75387" y="1223682"/>
            <a:ext cx="9290332" cy="4240401"/>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29920" y="1237129"/>
            <a:ext cx="7968694" cy="4295624"/>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71800" y="1202002"/>
            <a:ext cx="6481482" cy="4299383"/>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24"/>
          <a:stretch/>
        </p:blipFill>
        <p:spPr>
          <a:xfrm>
            <a:off x="1487760" y="1240715"/>
            <a:ext cx="9216480" cy="4208930"/>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39035" y="1237686"/>
            <a:ext cx="6320118" cy="4244166"/>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7976" y="1203510"/>
            <a:ext cx="5755342" cy="4316507"/>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51786" y="1223682"/>
            <a:ext cx="5682932" cy="4256713"/>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1424" y="1233768"/>
            <a:ext cx="5701552" cy="4276164"/>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0506" y="1238500"/>
            <a:ext cx="8350623" cy="4268725"/>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2020-12-01T19:24:20Z</dcterms:created>
  <dcterms:modified xsi:type="dcterms:W3CDTF">2020-12-06T08:57:18Z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