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QNxRwrfsn+S3q34Uq710A==" hashData="F1RfEE+NsWopD7qJyoCx1druBm9Gbs2CpKa7/vrHPmffHamrI+4y2cuqKSS7nGV+eG7fb4rJWUHtVP8hsJ1H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4A902-423F-4781-9160-05898CAA51ED}" type="datetimeFigureOut">
              <a:rPr lang="fr-FR" smtClean="0"/>
              <a:t>06/12/2020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49A705-1F9A-40ED-8773-F3C7C3E44D8F}" type="slidenum">
              <a:rPr lang="fr-FR" smtClean="0"/>
              <a:t>‹N°›</a:t>
            </a:fld>
            <a:endParaRPr lang="fr-FR"/>
          </a:p>
        </p:txBody>
      </p:sp>
    </p:spTree>
    <p:extLst>
      <p:ext uri="{BB962C8B-B14F-4D97-AF65-F5344CB8AC3E}">
        <p14:creationId xmlns:p14="http://schemas.microsoft.com/office/powerpoint/2010/main" val="2275262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a:t>
            </a:fld>
            <a:endParaRPr lang="fr-FR"/>
          </a:p>
        </p:txBody>
      </p:sp>
    </p:spTree>
    <p:extLst>
      <p:ext uri="{BB962C8B-B14F-4D97-AF65-F5344CB8AC3E}">
        <p14:creationId xmlns:p14="http://schemas.microsoft.com/office/powerpoint/2010/main" val="949885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2</a:t>
            </a:fld>
            <a:endParaRPr lang="fr-FR"/>
          </a:p>
        </p:txBody>
      </p:sp>
    </p:spTree>
    <p:extLst>
      <p:ext uri="{BB962C8B-B14F-4D97-AF65-F5344CB8AC3E}">
        <p14:creationId xmlns:p14="http://schemas.microsoft.com/office/powerpoint/2010/main" val="23142475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3</a:t>
            </a:fld>
            <a:endParaRPr lang="fr-FR"/>
          </a:p>
        </p:txBody>
      </p:sp>
    </p:spTree>
    <p:extLst>
      <p:ext uri="{BB962C8B-B14F-4D97-AF65-F5344CB8AC3E}">
        <p14:creationId xmlns:p14="http://schemas.microsoft.com/office/powerpoint/2010/main" val="942995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4</a:t>
            </a:fld>
            <a:endParaRPr lang="fr-FR"/>
          </a:p>
        </p:txBody>
      </p:sp>
    </p:spTree>
    <p:extLst>
      <p:ext uri="{BB962C8B-B14F-4D97-AF65-F5344CB8AC3E}">
        <p14:creationId xmlns:p14="http://schemas.microsoft.com/office/powerpoint/2010/main" val="338679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5</a:t>
            </a:fld>
            <a:endParaRPr lang="fr-FR"/>
          </a:p>
        </p:txBody>
      </p:sp>
    </p:spTree>
    <p:extLst>
      <p:ext uri="{BB962C8B-B14F-4D97-AF65-F5344CB8AC3E}">
        <p14:creationId xmlns:p14="http://schemas.microsoft.com/office/powerpoint/2010/main" val="1389930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6</a:t>
            </a:fld>
            <a:endParaRPr lang="fr-FR"/>
          </a:p>
        </p:txBody>
      </p:sp>
    </p:spTree>
    <p:extLst>
      <p:ext uri="{BB962C8B-B14F-4D97-AF65-F5344CB8AC3E}">
        <p14:creationId xmlns:p14="http://schemas.microsoft.com/office/powerpoint/2010/main" val="3618178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7</a:t>
            </a:fld>
            <a:endParaRPr lang="fr-FR"/>
          </a:p>
        </p:txBody>
      </p:sp>
    </p:spTree>
    <p:extLst>
      <p:ext uri="{BB962C8B-B14F-4D97-AF65-F5344CB8AC3E}">
        <p14:creationId xmlns:p14="http://schemas.microsoft.com/office/powerpoint/2010/main" val="25807314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8</a:t>
            </a:fld>
            <a:endParaRPr lang="fr-FR"/>
          </a:p>
        </p:txBody>
      </p:sp>
    </p:spTree>
    <p:extLst>
      <p:ext uri="{BB962C8B-B14F-4D97-AF65-F5344CB8AC3E}">
        <p14:creationId xmlns:p14="http://schemas.microsoft.com/office/powerpoint/2010/main" val="92247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9</a:t>
            </a:fld>
            <a:endParaRPr lang="fr-FR"/>
          </a:p>
        </p:txBody>
      </p:sp>
    </p:spTree>
    <p:extLst>
      <p:ext uri="{BB962C8B-B14F-4D97-AF65-F5344CB8AC3E}">
        <p14:creationId xmlns:p14="http://schemas.microsoft.com/office/powerpoint/2010/main" val="20956764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10</a:t>
            </a:fld>
            <a:endParaRPr lang="fr-FR"/>
          </a:p>
        </p:txBody>
      </p:sp>
    </p:spTree>
    <p:extLst>
      <p:ext uri="{BB962C8B-B14F-4D97-AF65-F5344CB8AC3E}">
        <p14:creationId xmlns:p14="http://schemas.microsoft.com/office/powerpoint/2010/main" val="650070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11</a:t>
            </a:fld>
            <a:endParaRPr lang="fr-FR"/>
          </a:p>
        </p:txBody>
      </p:sp>
    </p:spTree>
    <p:extLst>
      <p:ext uri="{BB962C8B-B14F-4D97-AF65-F5344CB8AC3E}">
        <p14:creationId xmlns:p14="http://schemas.microsoft.com/office/powerpoint/2010/main" val="585105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12</a:t>
            </a:fld>
            <a:endParaRPr lang="fr-FR"/>
          </a:p>
        </p:txBody>
      </p:sp>
    </p:spTree>
    <p:extLst>
      <p:ext uri="{BB962C8B-B14F-4D97-AF65-F5344CB8AC3E}">
        <p14:creationId xmlns:p14="http://schemas.microsoft.com/office/powerpoint/2010/main" val="2264912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13</a:t>
            </a:fld>
            <a:endParaRPr lang="fr-FR"/>
          </a:p>
        </p:txBody>
      </p:sp>
    </p:spTree>
    <p:extLst>
      <p:ext uri="{BB962C8B-B14F-4D97-AF65-F5344CB8AC3E}">
        <p14:creationId xmlns:p14="http://schemas.microsoft.com/office/powerpoint/2010/main" val="265905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14</a:t>
            </a:fld>
            <a:endParaRPr lang="fr-FR"/>
          </a:p>
        </p:txBody>
      </p:sp>
    </p:spTree>
    <p:extLst>
      <p:ext uri="{BB962C8B-B14F-4D97-AF65-F5344CB8AC3E}">
        <p14:creationId xmlns:p14="http://schemas.microsoft.com/office/powerpoint/2010/main" val="778844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15</a:t>
            </a:fld>
            <a:endParaRPr lang="fr-FR"/>
          </a:p>
        </p:txBody>
      </p:sp>
    </p:spTree>
    <p:extLst>
      <p:ext uri="{BB962C8B-B14F-4D97-AF65-F5344CB8AC3E}">
        <p14:creationId xmlns:p14="http://schemas.microsoft.com/office/powerpoint/2010/main" val="2581597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E049A705-1F9A-40ED-8773-F3C7C3E44D8F}" type="slidenum">
              <a:rPr lang="fr-FR" smtClean="0"/>
              <a:t>16</a:t>
            </a:fld>
            <a:endParaRPr lang="fr-FR"/>
          </a:p>
        </p:txBody>
      </p:sp>
    </p:spTree>
    <p:extLst>
      <p:ext uri="{BB962C8B-B14F-4D97-AF65-F5344CB8AC3E}">
        <p14:creationId xmlns:p14="http://schemas.microsoft.com/office/powerpoint/2010/main" val="22868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9091D93F-FA46-4EA3-BA11-4BD39CF47D68}"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570082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5718323-6FAE-42BF-B743-AADE18B8EC3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53695552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1AFE830-6946-4DC8-9662-65AA887AED40}"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3399160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F701AD-0616-41FE-B621-637ADCAA1C10}"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5867309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5EC79DB4-6562-4F80-84EC-DD4CC5EC9002}" type="datetime1">
              <a:rPr lang="fr-FR" smtClean="0"/>
              <a:t>06/12/2020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396333583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F0268EC-4104-43D8-8795-4BF6147D8A8C}" type="datetime1">
              <a:rPr lang="fr-FR" smtClean="0"/>
              <a:t>06/12/2020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94248259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2DC493-1E61-4C82-8DBE-65BEBEA0B108}" type="datetime1">
              <a:rPr lang="fr-FR" smtClean="0"/>
              <a:t>06/12/2020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5456416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5C75EF1-1517-496B-B345-CC6C2BE357BB}"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40477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88B851E-79E5-403A-8DD4-6FEF042B6B52}" type="datetime1">
              <a:rPr lang="fr-FR" smtClean="0"/>
              <a:t>06/12/2020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288476111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46FAE8-1562-4EDB-A51E-FB4C8DD890B3}"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7347624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724F609-6103-40FB-98A0-B1F881FE235C}" type="datetime1">
              <a:rPr lang="fr-FR" smtClean="0"/>
              <a:t>06/12/2020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2D38D259-930E-4D32-8D9E-29E631EA9DF7}" type="slidenum">
              <a:rPr lang="fr-FR" smtClean="0"/>
              <a:t>‹N°›</a:t>
            </a:fld>
            <a:endParaRPr lang="fr-FR"/>
          </a:p>
        </p:txBody>
      </p:sp>
    </p:spTree>
    <p:extLst>
      <p:ext uri="{BB962C8B-B14F-4D97-AF65-F5344CB8AC3E}">
        <p14:creationId xmlns:p14="http://schemas.microsoft.com/office/powerpoint/2010/main" val="180956382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66000">
              <a:srgbClr val="FFC000"/>
            </a:gs>
            <a:gs pos="90000">
              <a:srgbClr val="C00000"/>
            </a:gs>
            <a:gs pos="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C97C49-0815-4E0F-8E95-329475DC5327}" type="datetime1">
              <a:rPr lang="fr-FR" smtClean="0"/>
              <a:t>06/12/2020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D259-930E-4D32-8D9E-29E631EA9DF7}" type="slidenum">
              <a:rPr lang="fr-FR" smtClean="0"/>
              <a:t>‹N°›</a:t>
            </a:fld>
            <a:endParaRPr lang="fr-FR"/>
          </a:p>
        </p:txBody>
      </p:sp>
    </p:spTree>
    <p:extLst>
      <p:ext uri="{BB962C8B-B14F-4D97-AF65-F5344CB8AC3E}">
        <p14:creationId xmlns:p14="http://schemas.microsoft.com/office/powerpoint/2010/main" val="497052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491345"/>
            <a:ext cx="8686993" cy="2123658"/>
          </a:xfrm>
          <a:prstGeom prst="rect">
            <a:avLst/>
          </a:prstGeom>
        </p:spPr>
        <p:txBody>
          <a:bodyPr wrap="none">
            <a:spAutoFit/>
          </a:bodyPr>
          <a:lstStyle/>
          <a:p>
            <a:r>
              <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N°5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49711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15.wav"/>
          </p:stSnd>
        </p:sndAc>
      </p:transition>
    </mc:Choice>
    <mc:Fallback>
      <p:transition spd="slow" advTm="14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2" name="Rectangle 1"/>
          <p:cNvSpPr/>
          <p:nvPr/>
        </p:nvSpPr>
        <p:spPr>
          <a:xfrm>
            <a:off x="1546412" y="1166842"/>
            <a:ext cx="9197788" cy="4524315"/>
          </a:xfrm>
          <a:prstGeom prst="rect">
            <a:avLst/>
          </a:prstGeom>
        </p:spPr>
        <p:txBody>
          <a:bodyPr wrap="square">
            <a:spAutoFit/>
          </a:bodyPr>
          <a:lstStyle/>
          <a:p>
            <a:r>
              <a:rPr lang="fr-FR" sz="3200" b="1" dirty="0" smtClean="0">
                <a:ln>
                  <a:solidFill>
                    <a:schemeClr val="tx1"/>
                  </a:solidFill>
                </a:ln>
                <a:solidFill>
                  <a:schemeClr val="bg1"/>
                </a:solidFill>
                <a:effectLst>
                  <a:glow rad="228600">
                    <a:schemeClr val="accent4">
                      <a:satMod val="175000"/>
                      <a:alpha val="40000"/>
                    </a:schemeClr>
                  </a:glow>
                </a:effectLst>
                <a:latin typeface="Magneto" panose="04030805050802020D02" pitchFamily="82" charset="0"/>
              </a:rPr>
              <a:t>Bien que le taux de mortalité due aux accidents de la route ait augmenté régulièrement, avec un nombre croissant de voitures, et surtout de camions, les modèles d'aujourd'hui ne font pourtant pas l'impasse sur les dispositifs de sécurité. Ce qui n'empêche visiblement pas aux véhicules de se retrouver dans de mauvaises postures...</a:t>
            </a:r>
            <a:endParaRPr lang="fr-FR" sz="3200" b="1" dirty="0">
              <a:ln>
                <a:solidFill>
                  <a:schemeClr val="tx1"/>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1710699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35993" b="25017"/>
          <a:stretch/>
        </p:blipFill>
        <p:spPr>
          <a:xfrm>
            <a:off x="2751324" y="1206115"/>
            <a:ext cx="6689352" cy="4278126"/>
          </a:xfrm>
          <a:prstGeom prst="rect">
            <a:avLst/>
          </a:prstGeom>
          <a:effectLst>
            <a:softEdge rad="127000"/>
          </a:effectLst>
        </p:spPr>
      </p:pic>
      <p:sp>
        <p:nvSpPr>
          <p:cNvPr id="3" name="Rectangle 2"/>
          <p:cNvSpPr/>
          <p:nvPr/>
        </p:nvSpPr>
        <p:spPr>
          <a:xfrm>
            <a:off x="2876580" y="1117827"/>
            <a:ext cx="6362640" cy="923330"/>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C’est une blonde</a:t>
            </a:r>
            <a:endParaRPr lang="fr-FR" sz="54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4014231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40589" r="152" b="20000"/>
          <a:stretch/>
        </p:blipFill>
        <p:spPr>
          <a:xfrm>
            <a:off x="2061166" y="1221674"/>
            <a:ext cx="8069667" cy="4247009"/>
          </a:xfrm>
          <a:prstGeom prst="rect">
            <a:avLst/>
          </a:prstGeom>
          <a:effectLst>
            <a:softEdge rad="127000"/>
          </a:effectLst>
        </p:spPr>
      </p:pic>
    </p:spTree>
    <p:extLst>
      <p:ext uri="{BB962C8B-B14F-4D97-AF65-F5344CB8AC3E}">
        <p14:creationId xmlns:p14="http://schemas.microsoft.com/office/powerpoint/2010/main" val="162810751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299" b="14520"/>
          <a:stretch/>
        </p:blipFill>
        <p:spPr>
          <a:xfrm>
            <a:off x="2407006" y="1231391"/>
            <a:ext cx="7377987" cy="4301362"/>
          </a:xfrm>
          <a:prstGeom prst="rect">
            <a:avLst/>
          </a:prstGeom>
          <a:effectLst>
            <a:softEdge rad="127000"/>
          </a:effectLst>
        </p:spPr>
      </p:pic>
    </p:spTree>
    <p:extLst>
      <p:ext uri="{BB962C8B-B14F-4D97-AF65-F5344CB8AC3E}">
        <p14:creationId xmlns:p14="http://schemas.microsoft.com/office/powerpoint/2010/main" val="258094342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70669" y="1207905"/>
            <a:ext cx="8574462" cy="4274547"/>
          </a:xfrm>
          <a:prstGeom prst="rect">
            <a:avLst/>
          </a:prstGeom>
          <a:effectLst>
            <a:softEdge rad="127000"/>
          </a:effectLst>
        </p:spPr>
      </p:pic>
    </p:spTree>
    <p:extLst>
      <p:ext uri="{BB962C8B-B14F-4D97-AF65-F5344CB8AC3E}">
        <p14:creationId xmlns:p14="http://schemas.microsoft.com/office/powerpoint/2010/main" val="229743528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7</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99447" y="1226999"/>
            <a:ext cx="7423713" cy="4305754"/>
          </a:xfrm>
          <a:prstGeom prst="rect">
            <a:avLst/>
          </a:prstGeom>
          <a:effectLst>
            <a:softEdge rad="127000"/>
          </a:effectLst>
        </p:spPr>
      </p:pic>
    </p:spTree>
    <p:extLst>
      <p:ext uri="{BB962C8B-B14F-4D97-AF65-F5344CB8AC3E}">
        <p14:creationId xmlns:p14="http://schemas.microsoft.com/office/powerpoint/2010/main" val="191770068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8</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64975" y="1217799"/>
            <a:ext cx="7671029" cy="4314954"/>
          </a:xfrm>
          <a:prstGeom prst="rect">
            <a:avLst/>
          </a:prstGeom>
          <a:effectLst>
            <a:softEdge rad="127000"/>
          </a:effectLst>
        </p:spPr>
      </p:pic>
    </p:spTree>
    <p:extLst>
      <p:ext uri="{BB962C8B-B14F-4D97-AF65-F5344CB8AC3E}">
        <p14:creationId xmlns:p14="http://schemas.microsoft.com/office/powerpoint/2010/main" val="225816704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9</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22928" y="1239370"/>
            <a:ext cx="8552331" cy="4276166"/>
          </a:xfrm>
          <a:prstGeom prst="rect">
            <a:avLst/>
          </a:prstGeom>
          <a:effectLst>
            <a:softEdge rad="127000"/>
          </a:effectLst>
        </p:spPr>
      </p:pic>
    </p:spTree>
    <p:extLst>
      <p:ext uri="{BB962C8B-B14F-4D97-AF65-F5344CB8AC3E}">
        <p14:creationId xmlns:p14="http://schemas.microsoft.com/office/powerpoint/2010/main" val="258839163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50775" y="1261292"/>
            <a:ext cx="6333565" cy="4230623"/>
          </a:xfrm>
          <a:prstGeom prst="rect">
            <a:avLst/>
          </a:prstGeom>
          <a:effectLst>
            <a:softEdge rad="127000"/>
          </a:effectLst>
        </p:spPr>
      </p:pic>
    </p:spTree>
    <p:extLst>
      <p:ext uri="{BB962C8B-B14F-4D97-AF65-F5344CB8AC3E}">
        <p14:creationId xmlns:p14="http://schemas.microsoft.com/office/powerpoint/2010/main" val="390882997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3389" r="10094" b="25308"/>
          <a:stretch/>
        </p:blipFill>
        <p:spPr>
          <a:xfrm>
            <a:off x="1822449" y="1170472"/>
            <a:ext cx="8470902" cy="4349412"/>
          </a:xfrm>
          <a:prstGeom prst="rect">
            <a:avLst/>
          </a:prstGeom>
          <a:effectLst>
            <a:softEdge rad="127000"/>
          </a:effectLst>
        </p:spPr>
      </p:pic>
    </p:spTree>
    <p:extLst>
      <p:ext uri="{BB962C8B-B14F-4D97-AF65-F5344CB8AC3E}">
        <p14:creationId xmlns:p14="http://schemas.microsoft.com/office/powerpoint/2010/main" val="85825548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12</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855720" y="1196788"/>
            <a:ext cx="4427668" cy="4336347"/>
          </a:xfrm>
          <a:prstGeom prst="rect">
            <a:avLst/>
          </a:prstGeom>
          <a:effectLst>
            <a:softEdge rad="127000"/>
          </a:effectLst>
        </p:spPr>
      </p:pic>
    </p:spTree>
    <p:extLst>
      <p:ext uri="{BB962C8B-B14F-4D97-AF65-F5344CB8AC3E}">
        <p14:creationId xmlns:p14="http://schemas.microsoft.com/office/powerpoint/2010/main" val="204117718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13</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4" y="1207090"/>
            <a:ext cx="7637929" cy="4297540"/>
          </a:xfrm>
          <a:prstGeom prst="rect">
            <a:avLst/>
          </a:prstGeom>
          <a:effectLst>
            <a:softEdge rad="127000"/>
          </a:effectLst>
        </p:spPr>
      </p:pic>
    </p:spTree>
    <p:extLst>
      <p:ext uri="{BB962C8B-B14F-4D97-AF65-F5344CB8AC3E}">
        <p14:creationId xmlns:p14="http://schemas.microsoft.com/office/powerpoint/2010/main" val="147517902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14</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1490" t="-128" r="11804" b="25857"/>
          <a:stretch/>
        </p:blipFill>
        <p:spPr>
          <a:xfrm>
            <a:off x="2214282" y="1210473"/>
            <a:ext cx="7763435" cy="4322280"/>
          </a:xfrm>
          <a:prstGeom prst="rect">
            <a:avLst/>
          </a:prstGeom>
          <a:effectLst>
            <a:softEdge rad="127000"/>
          </a:effectLst>
        </p:spPr>
      </p:pic>
      <p:sp>
        <p:nvSpPr>
          <p:cNvPr id="3" name="Rectangle 2"/>
          <p:cNvSpPr/>
          <p:nvPr/>
        </p:nvSpPr>
        <p:spPr>
          <a:xfrm>
            <a:off x="1495593" y="1211120"/>
            <a:ext cx="9124613" cy="1754326"/>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C’est un passage </a:t>
            </a:r>
            <a:r>
              <a:rPr lang="fr-FR" sz="5400" b="1" spc="50" dirty="0" err="1"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pièton</a:t>
            </a:r>
            <a:endParaRPr lang="fr-FR" sz="54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a:p>
            <a:pPr algn="ctr"/>
            <a:r>
              <a:rPr lang="fr-FR" sz="54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 la blonde</a:t>
            </a:r>
            <a:endParaRPr lang="fr-FR" sz="54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706737959"/>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15</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18824" y="1211181"/>
            <a:ext cx="7554351" cy="4267995"/>
          </a:xfrm>
          <a:prstGeom prst="rect">
            <a:avLst/>
          </a:prstGeom>
          <a:effectLst>
            <a:softEdge rad="127000"/>
          </a:effectLst>
        </p:spPr>
      </p:pic>
      <p:sp>
        <p:nvSpPr>
          <p:cNvPr id="3" name="Rectangle 2"/>
          <p:cNvSpPr/>
          <p:nvPr/>
        </p:nvSpPr>
        <p:spPr>
          <a:xfrm>
            <a:off x="2030996" y="1212123"/>
            <a:ext cx="8053808" cy="1754326"/>
          </a:xfrm>
          <a:prstGeom prst="rect">
            <a:avLst/>
          </a:prstGeom>
          <a:noFill/>
        </p:spPr>
        <p:txBody>
          <a:bodyPr wrap="none" lIns="91440" tIns="45720" rIns="91440" bIns="45720">
            <a:spAutoFit/>
          </a:bodyPr>
          <a:lstStyle/>
          <a:p>
            <a:pPr algn="ctr"/>
            <a:r>
              <a:rPr lang="fr-FR" sz="5400" b="1" spc="50" dirty="0" smtClean="0">
                <a:ln w="0">
                  <a:solidFill>
                    <a:srgbClr val="FF0000"/>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Cela roule mieux sur</a:t>
            </a:r>
          </a:p>
          <a:p>
            <a:pPr algn="ctr"/>
            <a:r>
              <a:rPr lang="fr-FR" sz="5400" b="1" spc="50" dirty="0" smtClean="0">
                <a:ln w="0">
                  <a:solidFill>
                    <a:srgbClr val="FF0000"/>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rPr>
              <a:t> les roues la blonde</a:t>
            </a:r>
            <a:endParaRPr lang="fr-FR" sz="5400" b="1" cap="none" spc="50" dirty="0">
              <a:ln w="0">
                <a:solidFill>
                  <a:srgbClr val="FF0000"/>
                </a:solidFill>
              </a:ln>
              <a:solidFill>
                <a:schemeClr val="bg2"/>
              </a:solidFill>
              <a:effectLst>
                <a:glow rad="228600">
                  <a:schemeClr val="accent5">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14947876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p:cTn id="29"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036320" y="792480"/>
            <a:ext cx="10043160" cy="5105400"/>
          </a:xfrm>
          <a:prstGeom prst="roundRect">
            <a:avLst/>
          </a:prstGeom>
          <a:noFill/>
          <a:ln w="825500">
            <a:gradFill flip="none" rotWithShape="1">
              <a:gsLst>
                <a:gs pos="0">
                  <a:schemeClr val="accent1">
                    <a:lumMod val="5000"/>
                    <a:lumOff val="95000"/>
                  </a:schemeClr>
                </a:gs>
                <a:gs pos="82000">
                  <a:schemeClr val="bg1">
                    <a:lumMod val="50000"/>
                  </a:schemeClr>
                </a:gs>
                <a:gs pos="91000">
                  <a:srgbClr val="C00000"/>
                </a:gs>
                <a:gs pos="100000">
                  <a:schemeClr val="bg1">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12520" y="5897879"/>
            <a:ext cx="2743200" cy="365125"/>
          </a:xfrm>
        </p:spPr>
        <p:txBody>
          <a:bodyPr/>
          <a:lstStyle/>
          <a:p>
            <a:fld id="{211764C9-E92B-4C9F-A4BC-479F2C69A1DD}" type="datetime1">
              <a:rPr lang="fr-FR" sz="2000" b="1" smtClean="0">
                <a:solidFill>
                  <a:schemeClr val="bg1"/>
                </a:solidFill>
                <a:effectLst>
                  <a:glow rad="228600">
                    <a:schemeClr val="accent4">
                      <a:satMod val="175000"/>
                      <a:alpha val="40000"/>
                    </a:schemeClr>
                  </a:glow>
                </a:effectLst>
                <a:latin typeface="Magneto" panose="04030805050802020D02" pitchFamily="82" charset="0"/>
              </a:rPr>
              <a:t>06/12/2020</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5897880"/>
            <a:ext cx="4114800" cy="365125"/>
          </a:xfrm>
        </p:spPr>
        <p:txBody>
          <a:bodyPr/>
          <a:lstStyle/>
          <a:p>
            <a:r>
              <a:rPr lang="fr-FR" sz="2000" b="1"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001000" y="5897878"/>
            <a:ext cx="2743200" cy="365125"/>
          </a:xfrm>
        </p:spPr>
        <p:txBody>
          <a:bodyPr/>
          <a:lstStyle/>
          <a:p>
            <a:fld id="{2D38D259-930E-4D32-8D9E-29E631EA9DF7}"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16</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3"/>
          <a:srcRect l="-225" t="12696" r="451" b="5952"/>
          <a:stretch/>
        </p:blipFill>
        <p:spPr>
          <a:xfrm>
            <a:off x="1452282" y="1218858"/>
            <a:ext cx="9197789" cy="4236930"/>
          </a:xfrm>
          <a:prstGeom prst="rect">
            <a:avLst/>
          </a:prstGeom>
          <a:effectLst>
            <a:softEdge rad="127000"/>
          </a:effectLst>
        </p:spPr>
      </p:pic>
      <p:sp>
        <p:nvSpPr>
          <p:cNvPr id="9" name="Rectangle 8"/>
          <p:cNvSpPr/>
          <p:nvPr/>
        </p:nvSpPr>
        <p:spPr>
          <a:xfrm>
            <a:off x="1707679" y="2393432"/>
            <a:ext cx="8686993" cy="3139321"/>
          </a:xfrm>
          <a:prstGeom prst="rect">
            <a:avLst/>
          </a:prstGeom>
        </p:spPr>
        <p:txBody>
          <a:bodyPr wrap="none">
            <a:spAutoFit/>
          </a:bodyPr>
          <a:lstStyle/>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C’était</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En (très) fâcheuse</a:t>
            </a:r>
          </a:p>
          <a:p>
            <a:r>
              <a:rPr lang="fr-FR" sz="6600" b="1" dirty="0" smtClean="0">
                <a:ln>
                  <a:solidFill>
                    <a:schemeClr val="tx1"/>
                  </a:solidFill>
                </a:ln>
                <a:solidFill>
                  <a:schemeClr val="bg1"/>
                </a:solidFill>
                <a:effectLst>
                  <a:glow rad="228600">
                    <a:schemeClr val="accent5">
                      <a:satMod val="175000"/>
                      <a:alpha val="40000"/>
                    </a:schemeClr>
                  </a:glow>
                </a:effectLst>
                <a:latin typeface="Magneto" panose="04030805050802020D02" pitchFamily="82" charset="0"/>
              </a:rPr>
              <a:t>        posture </a:t>
            </a:r>
            <a:endParaRPr lang="fr-FR" sz="6600" b="1" dirty="0">
              <a:ln>
                <a:solidFill>
                  <a:schemeClr val="tx1"/>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3268569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9">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9">
                                            <p:txEl>
                                              <p:pRg st="2" end="2"/>
                                            </p:txEl>
                                          </p:spTgt>
                                        </p:tgtEl>
                                        <p:attrNameLst>
                                          <p:attrName>ppt_w</p:attrName>
                                        </p:attrNameLst>
                                      </p:cBhvr>
                                    </p:anim>
                                    <p:anim by="(#ppt_w*0.50)" calcmode="lin" valueType="num">
                                      <p:cBhvr>
                                        <p:cTn id="42" dur="500" decel="50000" autoRev="1" fill="hold">
                                          <p:stCondLst>
                                            <p:cond delay="0"/>
                                          </p:stCondLst>
                                        </p:cTn>
                                        <p:tgtEl>
                                          <p:spTgt spid="9">
                                            <p:txEl>
                                              <p:pRg st="2" end="2"/>
                                            </p:txEl>
                                          </p:spTgt>
                                        </p:tgtEl>
                                        <p:attrNameLst>
                                          <p:attrName>ppt_x</p:attrName>
                                        </p:attrNameLst>
                                      </p:cBhvr>
                                    </p:anim>
                                    <p:anim from="(-#ppt_h/2)" to="(#ppt_y)" calcmode="lin" valueType="num">
                                      <p:cBhvr>
                                        <p:cTn id="43" dur="1000" fill="hold">
                                          <p:stCondLst>
                                            <p:cond delay="0"/>
                                          </p:stCondLst>
                                        </p:cTn>
                                        <p:tgtEl>
                                          <p:spTgt spid="9">
                                            <p:txEl>
                                              <p:pRg st="2" end="2"/>
                                            </p:txEl>
                                          </p:spTgt>
                                        </p:tgtEl>
                                        <p:attrNameLst>
                                          <p:attrName>ppt_y</p:attrName>
                                        </p:attrNameLst>
                                      </p:cBhvr>
                                    </p:anim>
                                    <p:animRot by="21600000">
                                      <p:cBhvr>
                                        <p:cTn id="4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189</Words>
  <Application>Microsoft Office PowerPoint</Application>
  <PresentationFormat>Grand écran</PresentationFormat>
  <Paragraphs>75</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2020-12-01T19:24:20Z</dcterms:created>
  <dcterms:modified xsi:type="dcterms:W3CDTF">2020-12-06T08:44:12Z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