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ce8tPCRPkWLJQYhefgNw==" hashData="mFhfvvJqJHrgU6C9J4OzlDj8gYZrr7fscvpoDJ485CNK8TApCvcizoljX6f2O4dUCLwksxGqN2dvd7XcEa/80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4A902-423F-4781-9160-05898CAA51ED}" type="datetimeFigureOut">
              <a:rPr lang="fr-FR" smtClean="0"/>
              <a:t>05/12/2020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49A705-1F9A-40ED-8773-F3C7C3E44D8F}" type="slidenum">
              <a:rPr lang="fr-FR" smtClean="0"/>
              <a:t>‹N°›</a:t>
            </a:fld>
            <a:endParaRPr lang="fr-FR"/>
          </a:p>
        </p:txBody>
      </p:sp>
    </p:spTree>
    <p:extLst>
      <p:ext uri="{BB962C8B-B14F-4D97-AF65-F5344CB8AC3E}">
        <p14:creationId xmlns:p14="http://schemas.microsoft.com/office/powerpoint/2010/main" val="2275262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a:t>
            </a:fld>
            <a:endParaRPr lang="fr-FR"/>
          </a:p>
        </p:txBody>
      </p:sp>
    </p:spTree>
    <p:extLst>
      <p:ext uri="{BB962C8B-B14F-4D97-AF65-F5344CB8AC3E}">
        <p14:creationId xmlns:p14="http://schemas.microsoft.com/office/powerpoint/2010/main" val="949885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2</a:t>
            </a:fld>
            <a:endParaRPr lang="fr-FR"/>
          </a:p>
        </p:txBody>
      </p:sp>
    </p:spTree>
    <p:extLst>
      <p:ext uri="{BB962C8B-B14F-4D97-AF65-F5344CB8AC3E}">
        <p14:creationId xmlns:p14="http://schemas.microsoft.com/office/powerpoint/2010/main" val="2314247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3</a:t>
            </a:fld>
            <a:endParaRPr lang="fr-FR"/>
          </a:p>
        </p:txBody>
      </p:sp>
    </p:spTree>
    <p:extLst>
      <p:ext uri="{BB962C8B-B14F-4D97-AF65-F5344CB8AC3E}">
        <p14:creationId xmlns:p14="http://schemas.microsoft.com/office/powerpoint/2010/main" val="942995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4</a:t>
            </a:fld>
            <a:endParaRPr lang="fr-FR"/>
          </a:p>
        </p:txBody>
      </p:sp>
    </p:spTree>
    <p:extLst>
      <p:ext uri="{BB962C8B-B14F-4D97-AF65-F5344CB8AC3E}">
        <p14:creationId xmlns:p14="http://schemas.microsoft.com/office/powerpoint/2010/main" val="338679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5</a:t>
            </a:fld>
            <a:endParaRPr lang="fr-FR"/>
          </a:p>
        </p:txBody>
      </p:sp>
    </p:spTree>
    <p:extLst>
      <p:ext uri="{BB962C8B-B14F-4D97-AF65-F5344CB8AC3E}">
        <p14:creationId xmlns:p14="http://schemas.microsoft.com/office/powerpoint/2010/main" val="138993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6</a:t>
            </a:fld>
            <a:endParaRPr lang="fr-FR"/>
          </a:p>
        </p:txBody>
      </p:sp>
    </p:spTree>
    <p:extLst>
      <p:ext uri="{BB962C8B-B14F-4D97-AF65-F5344CB8AC3E}">
        <p14:creationId xmlns:p14="http://schemas.microsoft.com/office/powerpoint/2010/main" val="3618178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7</a:t>
            </a:fld>
            <a:endParaRPr lang="fr-FR"/>
          </a:p>
        </p:txBody>
      </p:sp>
    </p:spTree>
    <p:extLst>
      <p:ext uri="{BB962C8B-B14F-4D97-AF65-F5344CB8AC3E}">
        <p14:creationId xmlns:p14="http://schemas.microsoft.com/office/powerpoint/2010/main" val="2580731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8</a:t>
            </a:fld>
            <a:endParaRPr lang="fr-FR"/>
          </a:p>
        </p:txBody>
      </p:sp>
    </p:spTree>
    <p:extLst>
      <p:ext uri="{BB962C8B-B14F-4D97-AF65-F5344CB8AC3E}">
        <p14:creationId xmlns:p14="http://schemas.microsoft.com/office/powerpoint/2010/main" val="92247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9</a:t>
            </a:fld>
            <a:endParaRPr lang="fr-FR"/>
          </a:p>
        </p:txBody>
      </p:sp>
    </p:spTree>
    <p:extLst>
      <p:ext uri="{BB962C8B-B14F-4D97-AF65-F5344CB8AC3E}">
        <p14:creationId xmlns:p14="http://schemas.microsoft.com/office/powerpoint/2010/main" val="209567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10</a:t>
            </a:fld>
            <a:endParaRPr lang="fr-FR"/>
          </a:p>
        </p:txBody>
      </p:sp>
    </p:spTree>
    <p:extLst>
      <p:ext uri="{BB962C8B-B14F-4D97-AF65-F5344CB8AC3E}">
        <p14:creationId xmlns:p14="http://schemas.microsoft.com/office/powerpoint/2010/main" val="650070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11</a:t>
            </a:fld>
            <a:endParaRPr lang="fr-FR"/>
          </a:p>
        </p:txBody>
      </p:sp>
    </p:spTree>
    <p:extLst>
      <p:ext uri="{BB962C8B-B14F-4D97-AF65-F5344CB8AC3E}">
        <p14:creationId xmlns:p14="http://schemas.microsoft.com/office/powerpoint/2010/main" val="585105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12</a:t>
            </a:fld>
            <a:endParaRPr lang="fr-FR"/>
          </a:p>
        </p:txBody>
      </p:sp>
    </p:spTree>
    <p:extLst>
      <p:ext uri="{BB962C8B-B14F-4D97-AF65-F5344CB8AC3E}">
        <p14:creationId xmlns:p14="http://schemas.microsoft.com/office/powerpoint/2010/main" val="2264912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13</a:t>
            </a:fld>
            <a:endParaRPr lang="fr-FR"/>
          </a:p>
        </p:txBody>
      </p:sp>
    </p:spTree>
    <p:extLst>
      <p:ext uri="{BB962C8B-B14F-4D97-AF65-F5344CB8AC3E}">
        <p14:creationId xmlns:p14="http://schemas.microsoft.com/office/powerpoint/2010/main" val="265905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14</a:t>
            </a:fld>
            <a:endParaRPr lang="fr-FR"/>
          </a:p>
        </p:txBody>
      </p:sp>
    </p:spTree>
    <p:extLst>
      <p:ext uri="{BB962C8B-B14F-4D97-AF65-F5344CB8AC3E}">
        <p14:creationId xmlns:p14="http://schemas.microsoft.com/office/powerpoint/2010/main" val="77884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15</a:t>
            </a:fld>
            <a:endParaRPr lang="fr-FR"/>
          </a:p>
        </p:txBody>
      </p:sp>
    </p:spTree>
    <p:extLst>
      <p:ext uri="{BB962C8B-B14F-4D97-AF65-F5344CB8AC3E}">
        <p14:creationId xmlns:p14="http://schemas.microsoft.com/office/powerpoint/2010/main" val="2581597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16</a:t>
            </a:fld>
            <a:endParaRPr lang="fr-FR"/>
          </a:p>
        </p:txBody>
      </p:sp>
    </p:spTree>
    <p:extLst>
      <p:ext uri="{BB962C8B-B14F-4D97-AF65-F5344CB8AC3E}">
        <p14:creationId xmlns:p14="http://schemas.microsoft.com/office/powerpoint/2010/main" val="22868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091D93F-FA46-4EA3-BA11-4BD39CF47D68}" type="datetime1">
              <a:rPr lang="fr-FR" smtClean="0"/>
              <a:t>05/12/2020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570082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718323-6FAE-42BF-B743-AADE18B8EC33}" type="datetime1">
              <a:rPr lang="fr-FR" smtClean="0"/>
              <a:t>05/12/2020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5369555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1AFE830-6946-4DC8-9662-65AA887AED40}" type="datetime1">
              <a:rPr lang="fr-FR" smtClean="0"/>
              <a:t>05/12/2020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3399160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1F701AD-0616-41FE-B621-637ADCAA1C10}" type="datetime1">
              <a:rPr lang="fr-FR" smtClean="0"/>
              <a:t>05/12/2020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5867309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EC79DB4-6562-4F80-84EC-DD4CC5EC9002}" type="datetime1">
              <a:rPr lang="fr-FR" smtClean="0"/>
              <a:t>05/12/2020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396333583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F0268EC-4104-43D8-8795-4BF6147D8A8C}" type="datetime1">
              <a:rPr lang="fr-FR" smtClean="0"/>
              <a:t>05/12/2020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424825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2DC493-1E61-4C82-8DBE-65BEBEA0B108}" type="datetime1">
              <a:rPr lang="fr-FR" smtClean="0"/>
              <a:t>05/12/2020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5456416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5C75EF1-1517-496B-B345-CC6C2BE357BB}" type="datetime1">
              <a:rPr lang="fr-FR" smtClean="0"/>
              <a:t>05/12/2020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40477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88B851E-79E5-403A-8DD4-6FEF042B6B52}" type="datetime1">
              <a:rPr lang="fr-FR" smtClean="0"/>
              <a:t>05/12/2020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8847611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6FAE8-1562-4EDB-A51E-FB4C8DD890B3}" type="datetime1">
              <a:rPr lang="fr-FR" smtClean="0"/>
              <a:t>05/12/2020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734762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24F609-6103-40FB-98A0-B1F881FE235C}" type="datetime1">
              <a:rPr lang="fr-FR" smtClean="0"/>
              <a:t>05/12/2020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80956382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97C49-0815-4E0F-8E95-329475DC5327}" type="datetime1">
              <a:rPr lang="fr-FR" smtClean="0"/>
              <a:t>05/12/2020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8D259-930E-4D32-8D9E-29E631EA9DF7}" type="slidenum">
              <a:rPr lang="fr-FR" smtClean="0"/>
              <a:t>‹N°›</a:t>
            </a:fld>
            <a:endParaRPr lang="fr-FR"/>
          </a:p>
        </p:txBody>
      </p:sp>
    </p:spTree>
    <p:extLst>
      <p:ext uri="{BB962C8B-B14F-4D97-AF65-F5344CB8AC3E}">
        <p14:creationId xmlns:p14="http://schemas.microsoft.com/office/powerpoint/2010/main" val="497052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491345"/>
            <a:ext cx="8686993" cy="2123658"/>
          </a:xfrm>
          <a:prstGeom prst="rect">
            <a:avLst/>
          </a:prstGeom>
        </p:spPr>
        <p:txBody>
          <a:bodyPr wrap="none">
            <a:spAutoFit/>
          </a:bodyPr>
          <a:lstStyle/>
          <a:p>
            <a:r>
              <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N°4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49711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15.wav"/>
          </p:stSnd>
        </p:sndAc>
      </p:transition>
    </mc:Choice>
    <mc:Fallback>
      <p:transition spd="slow" advTm="14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546412" y="1166842"/>
            <a:ext cx="9197788" cy="4524315"/>
          </a:xfrm>
          <a:prstGeom prst="rect">
            <a:avLst/>
          </a:prstGeom>
        </p:spPr>
        <p:txBody>
          <a:bodyPr wrap="square">
            <a:spAutoFit/>
          </a:bodyPr>
          <a:lstStyle/>
          <a:p>
            <a:r>
              <a:rPr lang="fr-FR" sz="3200" b="1" dirty="0" smtClean="0">
                <a:ln>
                  <a:solidFill>
                    <a:schemeClr val="tx1"/>
                  </a:solidFill>
                </a:ln>
                <a:solidFill>
                  <a:schemeClr val="bg1"/>
                </a:solidFill>
                <a:effectLst>
                  <a:glow rad="228600">
                    <a:schemeClr val="accent4">
                      <a:satMod val="175000"/>
                      <a:alpha val="40000"/>
                    </a:schemeClr>
                  </a:glow>
                </a:effectLst>
                <a:latin typeface="Magneto" panose="04030805050802020D02" pitchFamily="82" charset="0"/>
              </a:rPr>
              <a:t>Bien que le taux de mortalité due aux accidents de la route ait augmenté régulièrement, avec un nombre croissant de voitures, et surtout de camions, les modèles d'aujourd'hui ne font pourtant pas l'impasse sur les dispositifs de sécurité. Ce qui n'empêche visiblement pas aux véhicules de se retrouver dans de mauvaises postures...</a:t>
            </a:r>
            <a:endParaRPr lang="fr-FR" sz="3200" b="1" dirty="0">
              <a:ln>
                <a:solidFill>
                  <a:schemeClr val="tx1"/>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17106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02137" y="1233575"/>
            <a:ext cx="7548687" cy="4299178"/>
          </a:xfrm>
          <a:prstGeom prst="rect">
            <a:avLst/>
          </a:prstGeom>
          <a:effectLst>
            <a:softEdge rad="127000"/>
          </a:effectLst>
        </p:spPr>
      </p:pic>
    </p:spTree>
    <p:extLst>
      <p:ext uri="{BB962C8B-B14F-4D97-AF65-F5344CB8AC3E}">
        <p14:creationId xmlns:p14="http://schemas.microsoft.com/office/powerpoint/2010/main" val="24014231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230655" y="1145444"/>
            <a:ext cx="5730689" cy="4346968"/>
          </a:xfrm>
          <a:prstGeom prst="rect">
            <a:avLst/>
          </a:prstGeom>
          <a:effectLst>
            <a:softEdge rad="127000"/>
          </a:effectLst>
        </p:spPr>
      </p:pic>
    </p:spTree>
    <p:extLst>
      <p:ext uri="{BB962C8B-B14F-4D97-AF65-F5344CB8AC3E}">
        <p14:creationId xmlns:p14="http://schemas.microsoft.com/office/powerpoint/2010/main" val="162810751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0" y="1199776"/>
            <a:ext cx="6468035" cy="4312023"/>
          </a:xfrm>
          <a:prstGeom prst="rect">
            <a:avLst/>
          </a:prstGeom>
          <a:effectLst>
            <a:softEdge rad="127000"/>
          </a:effectLst>
        </p:spPr>
      </p:pic>
    </p:spTree>
    <p:extLst>
      <p:ext uri="{BB962C8B-B14F-4D97-AF65-F5344CB8AC3E}">
        <p14:creationId xmlns:p14="http://schemas.microsoft.com/office/powerpoint/2010/main" val="25809434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802472" y="1216366"/>
            <a:ext cx="8587055" cy="4257625"/>
          </a:xfrm>
          <a:prstGeom prst="rect">
            <a:avLst/>
          </a:prstGeom>
          <a:effectLst>
            <a:softEdge rad="127000"/>
          </a:effectLst>
        </p:spPr>
      </p:pic>
    </p:spTree>
    <p:extLst>
      <p:ext uri="{BB962C8B-B14F-4D97-AF65-F5344CB8AC3E}">
        <p14:creationId xmlns:p14="http://schemas.microsoft.com/office/powerpoint/2010/main" val="229743528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76717" y="1226543"/>
            <a:ext cx="8162365" cy="4306210"/>
          </a:xfrm>
          <a:prstGeom prst="rect">
            <a:avLst/>
          </a:prstGeom>
          <a:effectLst>
            <a:softEdge rad="127000"/>
          </a:effectLst>
        </p:spPr>
      </p:pic>
    </p:spTree>
    <p:extLst>
      <p:ext uri="{BB962C8B-B14F-4D97-AF65-F5344CB8AC3E}">
        <p14:creationId xmlns:p14="http://schemas.microsoft.com/office/powerpoint/2010/main" val="191770068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214297"/>
            <a:ext cx="7126942" cy="4320708"/>
          </a:xfrm>
          <a:prstGeom prst="rect">
            <a:avLst/>
          </a:prstGeom>
          <a:effectLst>
            <a:softEdge rad="127000"/>
          </a:effectLst>
        </p:spPr>
      </p:pic>
    </p:spTree>
    <p:extLst>
      <p:ext uri="{BB962C8B-B14F-4D97-AF65-F5344CB8AC3E}">
        <p14:creationId xmlns:p14="http://schemas.microsoft.com/office/powerpoint/2010/main" val="225816704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64224" y="1210881"/>
            <a:ext cx="6296921" cy="4321872"/>
          </a:xfrm>
          <a:prstGeom prst="rect">
            <a:avLst/>
          </a:prstGeom>
          <a:effectLst>
            <a:softEdge rad="127000"/>
          </a:effectLst>
        </p:spPr>
      </p:pic>
    </p:spTree>
    <p:extLst>
      <p:ext uri="{BB962C8B-B14F-4D97-AF65-F5344CB8AC3E}">
        <p14:creationId xmlns:p14="http://schemas.microsoft.com/office/powerpoint/2010/main" val="25883916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3929" y="1213773"/>
            <a:ext cx="7584142" cy="4262810"/>
          </a:xfrm>
          <a:prstGeom prst="rect">
            <a:avLst/>
          </a:prstGeom>
          <a:effectLst>
            <a:softEdge rad="127000"/>
          </a:effectLst>
        </p:spPr>
      </p:pic>
    </p:spTree>
    <p:extLst>
      <p:ext uri="{BB962C8B-B14F-4D97-AF65-F5344CB8AC3E}">
        <p14:creationId xmlns:p14="http://schemas.microsoft.com/office/powerpoint/2010/main" val="39088299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72"/>
          <a:stretch/>
        </p:blipFill>
        <p:spPr>
          <a:xfrm>
            <a:off x="2998246" y="1216984"/>
            <a:ext cx="6195508" cy="4315769"/>
          </a:xfrm>
          <a:prstGeom prst="rect">
            <a:avLst/>
          </a:prstGeom>
          <a:effectLst>
            <a:softEdge rad="127000"/>
          </a:effectLst>
        </p:spPr>
      </p:pic>
    </p:spTree>
    <p:extLst>
      <p:ext uri="{BB962C8B-B14F-4D97-AF65-F5344CB8AC3E}">
        <p14:creationId xmlns:p14="http://schemas.microsoft.com/office/powerpoint/2010/main" val="8582554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94647" y="1234737"/>
            <a:ext cx="8202706" cy="4243142"/>
          </a:xfrm>
          <a:prstGeom prst="rect">
            <a:avLst/>
          </a:prstGeom>
          <a:effectLst>
            <a:softEdge rad="127000"/>
          </a:effectLst>
        </p:spPr>
      </p:pic>
    </p:spTree>
    <p:extLst>
      <p:ext uri="{BB962C8B-B14F-4D97-AF65-F5344CB8AC3E}">
        <p14:creationId xmlns:p14="http://schemas.microsoft.com/office/powerpoint/2010/main" val="204117718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0129" y="1223682"/>
            <a:ext cx="7644184" cy="4291372"/>
          </a:xfrm>
          <a:prstGeom prst="rect">
            <a:avLst/>
          </a:prstGeom>
          <a:effectLst>
            <a:softEdge rad="127000"/>
          </a:effectLst>
        </p:spPr>
      </p:pic>
    </p:spTree>
    <p:extLst>
      <p:ext uri="{BB962C8B-B14F-4D97-AF65-F5344CB8AC3E}">
        <p14:creationId xmlns:p14="http://schemas.microsoft.com/office/powerpoint/2010/main" val="147517902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84611" y="1219735"/>
            <a:ext cx="7422777" cy="4250889"/>
          </a:xfrm>
          <a:prstGeom prst="rect">
            <a:avLst/>
          </a:prstGeom>
          <a:effectLst>
            <a:softEdge rad="127000"/>
          </a:effectLst>
        </p:spPr>
      </p:pic>
    </p:spTree>
    <p:extLst>
      <p:ext uri="{BB962C8B-B14F-4D97-AF65-F5344CB8AC3E}">
        <p14:creationId xmlns:p14="http://schemas.microsoft.com/office/powerpoint/2010/main" val="170673795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0823" y="1217960"/>
            <a:ext cx="7530353" cy="4254437"/>
          </a:xfrm>
          <a:prstGeom prst="rect">
            <a:avLst/>
          </a:prstGeom>
          <a:effectLst>
            <a:softEdge rad="127000"/>
          </a:effectLst>
        </p:spPr>
      </p:pic>
    </p:spTree>
    <p:extLst>
      <p:ext uri="{BB962C8B-B14F-4D97-AF65-F5344CB8AC3E}">
        <p14:creationId xmlns:p14="http://schemas.microsoft.com/office/powerpoint/2010/main" val="314947876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393432"/>
            <a:ext cx="8686993" cy="3139321"/>
          </a:xfrm>
          <a:prstGeom prst="rect">
            <a:avLst/>
          </a:prstGeom>
        </p:spPr>
        <p:txBody>
          <a:bodyPr wrap="none">
            <a:spAutoFit/>
          </a:bodyPr>
          <a:lstStyle/>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326856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9">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9">
                                            <p:txEl>
                                              <p:pRg st="2" end="2"/>
                                            </p:txEl>
                                          </p:spTgt>
                                        </p:tgtEl>
                                        <p:attrNameLst>
                                          <p:attrName>ppt_w</p:attrName>
                                        </p:attrNameLst>
                                      </p:cBhvr>
                                    </p:anim>
                                    <p:anim by="(#ppt_w*0.50)" calcmode="lin" valueType="num">
                                      <p:cBhvr>
                                        <p:cTn id="42" dur="500" decel="50000" autoRev="1" fill="hold">
                                          <p:stCondLst>
                                            <p:cond delay="0"/>
                                          </p:stCondLst>
                                        </p:cTn>
                                        <p:tgtEl>
                                          <p:spTgt spid="9">
                                            <p:txEl>
                                              <p:pRg st="2" end="2"/>
                                            </p:txEl>
                                          </p:spTgt>
                                        </p:tgtEl>
                                        <p:attrNameLst>
                                          <p:attrName>ppt_x</p:attrName>
                                        </p:attrNameLst>
                                      </p:cBhvr>
                                    </p:anim>
                                    <p:anim from="(-#ppt_h/2)" to="(#ppt_y)" calcmode="lin" valueType="num">
                                      <p:cBhvr>
                                        <p:cTn id="43" dur="1000" fill="hold">
                                          <p:stCondLst>
                                            <p:cond delay="0"/>
                                          </p:stCondLst>
                                        </p:cTn>
                                        <p:tgtEl>
                                          <p:spTgt spid="9">
                                            <p:txEl>
                                              <p:pRg st="2" end="2"/>
                                            </p:txEl>
                                          </p:spTgt>
                                        </p:tgtEl>
                                        <p:attrNameLst>
                                          <p:attrName>ppt_y</p:attrName>
                                        </p:attrNameLst>
                                      </p:cBhvr>
                                    </p:anim>
                                    <p:animRot by="21600000">
                                      <p:cBhvr>
                                        <p:cTn id="4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TotalTime>
  <Words>170</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2020-12-01T19:24:20Z</dcterms:created>
  <dcterms:modified xsi:type="dcterms:W3CDTF">2020-12-05T19:55:44Z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