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Y6SaJ7fAa+By1TEo0ELX9w==" hashData="wctjNoJ/wVZ8bQoRJx1pFWs9oq+Eug0zlgRRo+qigYYGC6U4vGa2T6C2YEqZCTTmt7Q8ishZXuhh+P8+aD/ae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015" autoAdjust="0"/>
    <p:restoredTop sz="94660"/>
  </p:normalViewPr>
  <p:slideViewPr>
    <p:cSldViewPr snapToGrid="0" showGuides="1">
      <p:cViewPr varScale="1">
        <p:scale>
          <a:sx n="78" d="100"/>
          <a:sy n="78" d="100"/>
        </p:scale>
        <p:origin x="210"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774A902-423F-4781-9160-05898CAA51ED}" type="datetimeFigureOut">
              <a:rPr lang="fr-FR" smtClean="0"/>
              <a:t>02/12/2020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049A705-1F9A-40ED-8773-F3C7C3E44D8F}" type="slidenum">
              <a:rPr lang="fr-FR" smtClean="0"/>
              <a:t>‹N°›</a:t>
            </a:fld>
            <a:endParaRPr lang="fr-FR"/>
          </a:p>
        </p:txBody>
      </p:sp>
    </p:spTree>
    <p:extLst>
      <p:ext uri="{BB962C8B-B14F-4D97-AF65-F5344CB8AC3E}">
        <p14:creationId xmlns:p14="http://schemas.microsoft.com/office/powerpoint/2010/main" val="22752622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a:t>
            </a:fld>
            <a:endParaRPr lang="fr-FR"/>
          </a:p>
        </p:txBody>
      </p:sp>
    </p:spTree>
    <p:extLst>
      <p:ext uri="{BB962C8B-B14F-4D97-AF65-F5344CB8AC3E}">
        <p14:creationId xmlns:p14="http://schemas.microsoft.com/office/powerpoint/2010/main" val="9498851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2</a:t>
            </a:fld>
            <a:endParaRPr lang="fr-FR"/>
          </a:p>
        </p:txBody>
      </p:sp>
    </p:spTree>
    <p:extLst>
      <p:ext uri="{BB962C8B-B14F-4D97-AF65-F5344CB8AC3E}">
        <p14:creationId xmlns:p14="http://schemas.microsoft.com/office/powerpoint/2010/main" val="23142475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3</a:t>
            </a:fld>
            <a:endParaRPr lang="fr-FR"/>
          </a:p>
        </p:txBody>
      </p:sp>
    </p:spTree>
    <p:extLst>
      <p:ext uri="{BB962C8B-B14F-4D97-AF65-F5344CB8AC3E}">
        <p14:creationId xmlns:p14="http://schemas.microsoft.com/office/powerpoint/2010/main" val="9429959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4</a:t>
            </a:fld>
            <a:endParaRPr lang="fr-FR"/>
          </a:p>
        </p:txBody>
      </p:sp>
    </p:spTree>
    <p:extLst>
      <p:ext uri="{BB962C8B-B14F-4D97-AF65-F5344CB8AC3E}">
        <p14:creationId xmlns:p14="http://schemas.microsoft.com/office/powerpoint/2010/main" val="33867985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5</a:t>
            </a:fld>
            <a:endParaRPr lang="fr-FR"/>
          </a:p>
        </p:txBody>
      </p:sp>
    </p:spTree>
    <p:extLst>
      <p:ext uri="{BB962C8B-B14F-4D97-AF65-F5344CB8AC3E}">
        <p14:creationId xmlns:p14="http://schemas.microsoft.com/office/powerpoint/2010/main" val="1389930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6</a:t>
            </a:fld>
            <a:endParaRPr lang="fr-FR"/>
          </a:p>
        </p:txBody>
      </p:sp>
    </p:spTree>
    <p:extLst>
      <p:ext uri="{BB962C8B-B14F-4D97-AF65-F5344CB8AC3E}">
        <p14:creationId xmlns:p14="http://schemas.microsoft.com/office/powerpoint/2010/main" val="36181785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7</a:t>
            </a:fld>
            <a:endParaRPr lang="fr-FR"/>
          </a:p>
        </p:txBody>
      </p:sp>
    </p:spTree>
    <p:extLst>
      <p:ext uri="{BB962C8B-B14F-4D97-AF65-F5344CB8AC3E}">
        <p14:creationId xmlns:p14="http://schemas.microsoft.com/office/powerpoint/2010/main" val="25807314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8</a:t>
            </a:fld>
            <a:endParaRPr lang="fr-FR"/>
          </a:p>
        </p:txBody>
      </p:sp>
    </p:spTree>
    <p:extLst>
      <p:ext uri="{BB962C8B-B14F-4D97-AF65-F5344CB8AC3E}">
        <p14:creationId xmlns:p14="http://schemas.microsoft.com/office/powerpoint/2010/main" val="922476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9</a:t>
            </a:fld>
            <a:endParaRPr lang="fr-FR"/>
          </a:p>
        </p:txBody>
      </p:sp>
    </p:spTree>
    <p:extLst>
      <p:ext uri="{BB962C8B-B14F-4D97-AF65-F5344CB8AC3E}">
        <p14:creationId xmlns:p14="http://schemas.microsoft.com/office/powerpoint/2010/main" val="20956764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10</a:t>
            </a:fld>
            <a:endParaRPr lang="fr-FR"/>
          </a:p>
        </p:txBody>
      </p:sp>
    </p:spTree>
    <p:extLst>
      <p:ext uri="{BB962C8B-B14F-4D97-AF65-F5344CB8AC3E}">
        <p14:creationId xmlns:p14="http://schemas.microsoft.com/office/powerpoint/2010/main" val="6500704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11</a:t>
            </a:fld>
            <a:endParaRPr lang="fr-FR"/>
          </a:p>
        </p:txBody>
      </p:sp>
    </p:spTree>
    <p:extLst>
      <p:ext uri="{BB962C8B-B14F-4D97-AF65-F5344CB8AC3E}">
        <p14:creationId xmlns:p14="http://schemas.microsoft.com/office/powerpoint/2010/main" val="5851059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12</a:t>
            </a:fld>
            <a:endParaRPr lang="fr-FR"/>
          </a:p>
        </p:txBody>
      </p:sp>
    </p:spTree>
    <p:extLst>
      <p:ext uri="{BB962C8B-B14F-4D97-AF65-F5344CB8AC3E}">
        <p14:creationId xmlns:p14="http://schemas.microsoft.com/office/powerpoint/2010/main" val="22649122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13</a:t>
            </a:fld>
            <a:endParaRPr lang="fr-FR"/>
          </a:p>
        </p:txBody>
      </p:sp>
    </p:spTree>
    <p:extLst>
      <p:ext uri="{BB962C8B-B14F-4D97-AF65-F5344CB8AC3E}">
        <p14:creationId xmlns:p14="http://schemas.microsoft.com/office/powerpoint/2010/main" val="26590559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14</a:t>
            </a:fld>
            <a:endParaRPr lang="fr-FR"/>
          </a:p>
        </p:txBody>
      </p:sp>
    </p:spTree>
    <p:extLst>
      <p:ext uri="{BB962C8B-B14F-4D97-AF65-F5344CB8AC3E}">
        <p14:creationId xmlns:p14="http://schemas.microsoft.com/office/powerpoint/2010/main" val="7788442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15</a:t>
            </a:fld>
            <a:endParaRPr lang="fr-FR"/>
          </a:p>
        </p:txBody>
      </p:sp>
    </p:spTree>
    <p:extLst>
      <p:ext uri="{BB962C8B-B14F-4D97-AF65-F5344CB8AC3E}">
        <p14:creationId xmlns:p14="http://schemas.microsoft.com/office/powerpoint/2010/main" val="258159717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16</a:t>
            </a:fld>
            <a:endParaRPr lang="fr-FR"/>
          </a:p>
        </p:txBody>
      </p:sp>
    </p:spTree>
    <p:extLst>
      <p:ext uri="{BB962C8B-B14F-4D97-AF65-F5344CB8AC3E}">
        <p14:creationId xmlns:p14="http://schemas.microsoft.com/office/powerpoint/2010/main" val="2286815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9091D93F-FA46-4EA3-BA11-4BD39CF47D68}" type="datetime1">
              <a:rPr lang="fr-FR" smtClean="0"/>
              <a:t>02/12/2020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195700823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35718323-6FAE-42BF-B743-AADE18B8EC33}" type="datetime1">
              <a:rPr lang="fr-FR" smtClean="0"/>
              <a:t>02/12/2020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153695552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A1AFE830-6946-4DC8-9662-65AA887AED40}" type="datetime1">
              <a:rPr lang="fr-FR" smtClean="0"/>
              <a:t>02/12/2020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233991601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31F701AD-0616-41FE-B621-637ADCAA1C10}" type="datetime1">
              <a:rPr lang="fr-FR" smtClean="0"/>
              <a:t>02/12/2020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586730997"/>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5EC79DB4-6562-4F80-84EC-DD4CC5EC9002}" type="datetime1">
              <a:rPr lang="fr-FR" smtClean="0"/>
              <a:t>02/12/2020</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396333583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EF0268EC-4104-43D8-8795-4BF6147D8A8C}" type="datetime1">
              <a:rPr lang="fr-FR" smtClean="0"/>
              <a:t>02/12/2020</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194248259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2DC493-1E61-4C82-8DBE-65BEBEA0B108}" type="datetime1">
              <a:rPr lang="fr-FR" smtClean="0"/>
              <a:t>02/12/2020</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2545641680"/>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5C75EF1-1517-496B-B345-CC6C2BE357BB}" type="datetime1">
              <a:rPr lang="fr-FR" smtClean="0"/>
              <a:t>02/12/2020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14047799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788B851E-79E5-403A-8DD4-6FEF042B6B52}" type="datetime1">
              <a:rPr lang="fr-FR" smtClean="0"/>
              <a:t>02/12/2020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288476111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C146FAE8-1562-4EDB-A51E-FB4C8DD890B3}" type="datetime1">
              <a:rPr lang="fr-FR" smtClean="0"/>
              <a:t>02/12/2020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173476243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F724F609-6103-40FB-98A0-B1F881FE235C}" type="datetime1">
              <a:rPr lang="fr-FR" smtClean="0"/>
              <a:t>02/12/2020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1809563823"/>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66000">
              <a:srgbClr val="FFC000"/>
            </a:gs>
            <a:gs pos="90000">
              <a:srgbClr val="C00000"/>
            </a:gs>
            <a:gs pos="0">
              <a:schemeClr val="accent1">
                <a:lumMod val="30000"/>
                <a:lumOff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C97C49-0815-4E0F-8E95-329475DC5327}" type="datetime1">
              <a:rPr lang="fr-FR" smtClean="0"/>
              <a:t>02/12/2020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D38D259-930E-4D32-8D9E-29E631EA9DF7}" type="slidenum">
              <a:rPr lang="fr-FR" smtClean="0"/>
              <a:t>‹N°›</a:t>
            </a:fld>
            <a:endParaRPr lang="fr-FR"/>
          </a:p>
        </p:txBody>
      </p:sp>
    </p:spTree>
    <p:extLst>
      <p:ext uri="{BB962C8B-B14F-4D97-AF65-F5344CB8AC3E}">
        <p14:creationId xmlns:p14="http://schemas.microsoft.com/office/powerpoint/2010/main" val="49705237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02/12/2020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8" name="Image 7"/>
          <p:cNvPicPr>
            <a:picLocks noChangeAspect="1"/>
          </p:cNvPicPr>
          <p:nvPr/>
        </p:nvPicPr>
        <p:blipFill rotWithShape="1">
          <a:blip r:embed="rId4" cstate="email">
            <a:extLst>
              <a:ext uri="{28A0092B-C50C-407E-A947-70E740481C1C}">
                <a14:useLocalDpi xmlns:a14="http://schemas.microsoft.com/office/drawing/2010/main"/>
              </a:ext>
            </a:extLst>
          </a:blip>
          <a:srcRect l="-225" t="12696" r="451" b="5952"/>
          <a:stretch/>
        </p:blipFill>
        <p:spPr>
          <a:xfrm>
            <a:off x="1452282" y="1218858"/>
            <a:ext cx="9197789" cy="4236930"/>
          </a:xfrm>
          <a:prstGeom prst="rect">
            <a:avLst/>
          </a:prstGeom>
          <a:effectLst>
            <a:softEdge rad="127000"/>
          </a:effectLst>
        </p:spPr>
      </p:pic>
      <p:sp>
        <p:nvSpPr>
          <p:cNvPr id="9" name="Rectangle 8"/>
          <p:cNvSpPr/>
          <p:nvPr/>
        </p:nvSpPr>
        <p:spPr>
          <a:xfrm>
            <a:off x="1707679" y="2491345"/>
            <a:ext cx="8686993" cy="2123658"/>
          </a:xfrm>
          <a:prstGeom prst="rect">
            <a:avLst/>
          </a:prstGeom>
        </p:spPr>
        <p:txBody>
          <a:bodyPr wrap="none">
            <a:spAutoFit/>
          </a:bodyPr>
          <a:lstStyle/>
          <a:p>
            <a:r>
              <a:rPr lang="fr-FR" sz="6600" b="1" dirty="0">
                <a:ln>
                  <a:solidFill>
                    <a:schemeClr val="tx1"/>
                  </a:solidFill>
                </a:ln>
                <a:solidFill>
                  <a:schemeClr val="bg1"/>
                </a:solidFill>
                <a:effectLst>
                  <a:glow rad="228600">
                    <a:schemeClr val="accent5">
                      <a:satMod val="175000"/>
                      <a:alpha val="40000"/>
                    </a:schemeClr>
                  </a:glow>
                </a:effectLst>
                <a:latin typeface="Magneto" panose="04030805050802020D02" pitchFamily="82" charset="0"/>
              </a:rPr>
              <a:t>E</a:t>
            </a:r>
            <a:r>
              <a:rPr lang="fr-FR" sz="6600" b="1" dirty="0" smtClean="0">
                <a:ln>
                  <a:solidFill>
                    <a:schemeClr val="tx1"/>
                  </a:solidFill>
                </a:ln>
                <a:solidFill>
                  <a:schemeClr val="bg1"/>
                </a:solidFill>
                <a:effectLst>
                  <a:glow rad="228600">
                    <a:schemeClr val="accent5">
                      <a:satMod val="175000"/>
                      <a:alpha val="40000"/>
                    </a:schemeClr>
                  </a:glow>
                </a:effectLst>
                <a:latin typeface="Magneto" panose="04030805050802020D02" pitchFamily="82" charset="0"/>
              </a:rPr>
              <a:t>n (très) fâcheuse</a:t>
            </a:r>
          </a:p>
          <a:p>
            <a:r>
              <a:rPr lang="fr-FR" sz="6600" b="1" dirty="0" smtClean="0">
                <a:ln>
                  <a:solidFill>
                    <a:schemeClr val="tx1"/>
                  </a:solidFill>
                </a:ln>
                <a:solidFill>
                  <a:schemeClr val="bg1"/>
                </a:solidFill>
                <a:effectLst>
                  <a:glow rad="228600">
                    <a:schemeClr val="accent5">
                      <a:satMod val="175000"/>
                      <a:alpha val="40000"/>
                    </a:schemeClr>
                  </a:glow>
                </a:effectLst>
                <a:latin typeface="Magneto" panose="04030805050802020D02" pitchFamily="82" charset="0"/>
              </a:rPr>
              <a:t>     posture N°3 </a:t>
            </a:r>
            <a:endParaRPr lang="fr-FR" sz="6600" b="1" dirty="0">
              <a:ln>
                <a:solidFill>
                  <a:schemeClr val="tx1"/>
                </a:solidFill>
              </a:ln>
              <a:solidFill>
                <a:schemeClr val="bg1"/>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4074497114"/>
      </p:ext>
    </p:extLst>
  </p:cSld>
  <p:clrMapOvr>
    <a:masterClrMapping/>
  </p:clrMapOvr>
  <mc:AlternateContent xmlns:mc="http://schemas.openxmlformats.org/markup-compatibility/2006">
    <mc:Choice xmlns:p14="http://schemas.microsoft.com/office/powerpoint/2010/main" Requires="p14">
      <p:transition spd="slow" p14:dur="7250" advTm="14000">
        <p:wedge/>
        <p:sndAc>
          <p:stSnd loop="1">
            <p:snd r:embed="rId3" name="audio15.wav"/>
          </p:stSnd>
        </p:sndAc>
      </p:transition>
    </mc:Choice>
    <mc:Fallback>
      <p:transition spd="slow" advTm="14000">
        <p:wedge/>
        <p:sndAc>
          <p:stSnd loop="1">
            <p:snd r:embed="rId3" name="audio15.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8)">
                                      <p:cBhvr>
                                        <p:cTn id="20" dur="2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9">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9">
                                            <p:txEl>
                                              <p:pRg st="0" end="0"/>
                                            </p:txEl>
                                          </p:spTgt>
                                        </p:tgtEl>
                                        <p:attrNameLst>
                                          <p:attrName>ppt_w</p:attrName>
                                        </p:attrNameLst>
                                      </p:cBhvr>
                                    </p:anim>
                                    <p:anim by="(#ppt_w*0.50)" calcmode="lin" valueType="num">
                                      <p:cBhvr>
                                        <p:cTn id="26" dur="500" decel="50000" autoRev="1" fill="hold">
                                          <p:stCondLst>
                                            <p:cond delay="0"/>
                                          </p:stCondLst>
                                        </p:cTn>
                                        <p:tgtEl>
                                          <p:spTgt spid="9">
                                            <p:txEl>
                                              <p:pRg st="0" end="0"/>
                                            </p:txEl>
                                          </p:spTgt>
                                        </p:tgtEl>
                                        <p:attrNameLst>
                                          <p:attrName>ppt_x</p:attrName>
                                        </p:attrNameLst>
                                      </p:cBhvr>
                                    </p:anim>
                                    <p:anim from="(-#ppt_h/2)" to="(#ppt_y)" calcmode="lin" valueType="num">
                                      <p:cBhvr>
                                        <p:cTn id="27" dur="1000" fill="hold">
                                          <p:stCondLst>
                                            <p:cond delay="0"/>
                                          </p:stCondLst>
                                        </p:cTn>
                                        <p:tgtEl>
                                          <p:spTgt spid="9">
                                            <p:txEl>
                                              <p:pRg st="0" end="0"/>
                                            </p:txEl>
                                          </p:spTgt>
                                        </p:tgtEl>
                                        <p:attrNameLst>
                                          <p:attrName>ppt_y</p:attrName>
                                        </p:attrNameLst>
                                      </p:cBhvr>
                                    </p:anim>
                                    <p:animRot by="21600000">
                                      <p:cBhvr>
                                        <p:cTn id="28" dur="1000" fill="hold">
                                          <p:stCondLst>
                                            <p:cond delay="0"/>
                                          </p:stCondLst>
                                        </p:cTn>
                                        <p:tgtEl>
                                          <p:spTgt spid="9">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9">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9">
                                            <p:txEl>
                                              <p:pRg st="1" end="1"/>
                                            </p:txEl>
                                          </p:spTgt>
                                        </p:tgtEl>
                                        <p:attrNameLst>
                                          <p:attrName>ppt_w</p:attrName>
                                        </p:attrNameLst>
                                      </p:cBhvr>
                                    </p:anim>
                                    <p:anim by="(#ppt_w*0.50)" calcmode="lin" valueType="num">
                                      <p:cBhvr>
                                        <p:cTn id="34" dur="500" decel="50000" autoRev="1" fill="hold">
                                          <p:stCondLst>
                                            <p:cond delay="0"/>
                                          </p:stCondLst>
                                        </p:cTn>
                                        <p:tgtEl>
                                          <p:spTgt spid="9">
                                            <p:txEl>
                                              <p:pRg st="1" end="1"/>
                                            </p:txEl>
                                          </p:spTgt>
                                        </p:tgtEl>
                                        <p:attrNameLst>
                                          <p:attrName>ppt_x</p:attrName>
                                        </p:attrNameLst>
                                      </p:cBhvr>
                                    </p:anim>
                                    <p:anim from="(-#ppt_h/2)" to="(#ppt_y)" calcmode="lin" valueType="num">
                                      <p:cBhvr>
                                        <p:cTn id="35" dur="1000" fill="hold">
                                          <p:stCondLst>
                                            <p:cond delay="0"/>
                                          </p:stCondLst>
                                        </p:cTn>
                                        <p:tgtEl>
                                          <p:spTgt spid="9">
                                            <p:txEl>
                                              <p:pRg st="1" end="1"/>
                                            </p:txEl>
                                          </p:spTgt>
                                        </p:tgtEl>
                                        <p:attrNameLst>
                                          <p:attrName>ppt_y</p:attrName>
                                        </p:attrNameLst>
                                      </p:cBhvr>
                                    </p:anim>
                                    <p:animRot by="21600000">
                                      <p:cBhvr>
                                        <p:cTn id="36"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02/12/2020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2</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2" name="Rectangle 1"/>
          <p:cNvSpPr/>
          <p:nvPr/>
        </p:nvSpPr>
        <p:spPr>
          <a:xfrm>
            <a:off x="1546412" y="1166842"/>
            <a:ext cx="9197788" cy="4524315"/>
          </a:xfrm>
          <a:prstGeom prst="rect">
            <a:avLst/>
          </a:prstGeom>
        </p:spPr>
        <p:txBody>
          <a:bodyPr wrap="square">
            <a:spAutoFit/>
          </a:bodyPr>
          <a:lstStyle/>
          <a:p>
            <a:r>
              <a:rPr lang="fr-FR" sz="3200" b="1" dirty="0" smtClean="0">
                <a:ln>
                  <a:solidFill>
                    <a:schemeClr val="tx1"/>
                  </a:solidFill>
                </a:ln>
                <a:solidFill>
                  <a:schemeClr val="bg1"/>
                </a:solidFill>
                <a:effectLst>
                  <a:glow rad="228600">
                    <a:schemeClr val="accent4">
                      <a:satMod val="175000"/>
                      <a:alpha val="40000"/>
                    </a:schemeClr>
                  </a:glow>
                </a:effectLst>
                <a:latin typeface="Magneto" panose="04030805050802020D02" pitchFamily="82" charset="0"/>
              </a:rPr>
              <a:t>Bien que le taux de mortalité due aux accidents de la route ait augmenté régulièrement, avec un nombre croissant de voitures, et surtout de camions, les modèles d'aujourd'hui ne font pourtant pas l'impasse sur les dispositifs de sécurité. Ce qui n'empêche visiblement pas aux véhicules de se retrouver dans de mauvaises postures...</a:t>
            </a:r>
            <a:endParaRPr lang="fr-FR" sz="3200" b="1" dirty="0">
              <a:ln>
                <a:solidFill>
                  <a:schemeClr val="tx1"/>
                </a:solidFill>
              </a:ln>
              <a:solidFill>
                <a:schemeClr val="bg1"/>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51710699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02/12/2020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3</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44907" y="1223682"/>
            <a:ext cx="6503596" cy="4278147"/>
          </a:xfrm>
          <a:prstGeom prst="rect">
            <a:avLst/>
          </a:prstGeom>
          <a:effectLst>
            <a:softEdge rad="127000"/>
          </a:effectLst>
        </p:spPr>
      </p:pic>
    </p:spTree>
    <p:extLst>
      <p:ext uri="{BB962C8B-B14F-4D97-AF65-F5344CB8AC3E}">
        <p14:creationId xmlns:p14="http://schemas.microsoft.com/office/powerpoint/2010/main" val="2401423197"/>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02/12/2020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4</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142050" y="1197366"/>
            <a:ext cx="7907899" cy="4295624"/>
          </a:xfrm>
          <a:prstGeom prst="rect">
            <a:avLst/>
          </a:prstGeom>
          <a:effectLst>
            <a:softEdge rad="127000"/>
          </a:effectLst>
        </p:spPr>
      </p:pic>
    </p:spTree>
    <p:extLst>
      <p:ext uri="{BB962C8B-B14F-4D97-AF65-F5344CB8AC3E}">
        <p14:creationId xmlns:p14="http://schemas.microsoft.com/office/powerpoint/2010/main" val="1628107518"/>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02/12/2020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5</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t="19133" r="855"/>
          <a:stretch/>
        </p:blipFill>
        <p:spPr>
          <a:xfrm>
            <a:off x="1413253" y="1223682"/>
            <a:ext cx="9349205" cy="4309072"/>
          </a:xfrm>
          <a:prstGeom prst="rect">
            <a:avLst/>
          </a:prstGeom>
          <a:effectLst>
            <a:softEdge rad="127000"/>
          </a:effectLst>
        </p:spPr>
      </p:pic>
    </p:spTree>
    <p:extLst>
      <p:ext uri="{BB962C8B-B14F-4D97-AF65-F5344CB8AC3E}">
        <p14:creationId xmlns:p14="http://schemas.microsoft.com/office/powerpoint/2010/main" val="258094342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02/12/2020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6</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39043" y="1240971"/>
            <a:ext cx="8116708" cy="4269388"/>
          </a:xfrm>
          <a:prstGeom prst="rect">
            <a:avLst/>
          </a:prstGeom>
          <a:effectLst>
            <a:softEdge rad="127000"/>
          </a:effectLst>
        </p:spPr>
      </p:pic>
    </p:spTree>
    <p:extLst>
      <p:ext uri="{BB962C8B-B14F-4D97-AF65-F5344CB8AC3E}">
        <p14:creationId xmlns:p14="http://schemas.microsoft.com/office/powerpoint/2010/main" val="229743528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02/12/2020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7</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96242" y="1240970"/>
            <a:ext cx="7203133" cy="4255757"/>
          </a:xfrm>
          <a:prstGeom prst="rect">
            <a:avLst/>
          </a:prstGeom>
          <a:effectLst>
            <a:softEdge rad="127000"/>
          </a:effectLst>
        </p:spPr>
      </p:pic>
    </p:spTree>
    <p:extLst>
      <p:ext uri="{BB962C8B-B14F-4D97-AF65-F5344CB8AC3E}">
        <p14:creationId xmlns:p14="http://schemas.microsoft.com/office/powerpoint/2010/main" val="191770068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02/12/2020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8</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282" b="19303"/>
          <a:stretch/>
        </p:blipFill>
        <p:spPr>
          <a:xfrm>
            <a:off x="2215212" y="1223780"/>
            <a:ext cx="7761575" cy="4242796"/>
          </a:xfrm>
          <a:prstGeom prst="rect">
            <a:avLst/>
          </a:prstGeom>
          <a:effectLst>
            <a:softEdge rad="127000"/>
          </a:effectLst>
        </p:spPr>
      </p:pic>
    </p:spTree>
    <p:extLst>
      <p:ext uri="{BB962C8B-B14F-4D97-AF65-F5344CB8AC3E}">
        <p14:creationId xmlns:p14="http://schemas.microsoft.com/office/powerpoint/2010/main" val="225816704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02/12/2020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9</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5311" r="-106" b="23751"/>
          <a:stretch/>
        </p:blipFill>
        <p:spPr>
          <a:xfrm>
            <a:off x="2063863" y="1208313"/>
            <a:ext cx="7961880" cy="4324439"/>
          </a:xfrm>
          <a:prstGeom prst="rect">
            <a:avLst/>
          </a:prstGeom>
          <a:effectLst>
            <a:softEdge rad="127000"/>
          </a:effectLst>
        </p:spPr>
      </p:pic>
    </p:spTree>
    <p:extLst>
      <p:ext uri="{BB962C8B-B14F-4D97-AF65-F5344CB8AC3E}">
        <p14:creationId xmlns:p14="http://schemas.microsoft.com/office/powerpoint/2010/main" val="258839163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02/12/2020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966232" y="1231875"/>
            <a:ext cx="8183336" cy="4226609"/>
          </a:xfrm>
          <a:prstGeom prst="rect">
            <a:avLst/>
          </a:prstGeom>
          <a:effectLst>
            <a:softEdge rad="127000"/>
          </a:effectLst>
        </p:spPr>
      </p:pic>
    </p:spTree>
    <p:extLst>
      <p:ext uri="{BB962C8B-B14F-4D97-AF65-F5344CB8AC3E}">
        <p14:creationId xmlns:p14="http://schemas.microsoft.com/office/powerpoint/2010/main" val="3908829973"/>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02/12/2020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11</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47357" y="1228724"/>
            <a:ext cx="5682344" cy="4261758"/>
          </a:xfrm>
          <a:prstGeom prst="rect">
            <a:avLst/>
          </a:prstGeom>
          <a:effectLst>
            <a:softEdge rad="127000"/>
          </a:effectLst>
        </p:spPr>
      </p:pic>
    </p:spTree>
    <p:extLst>
      <p:ext uri="{BB962C8B-B14F-4D97-AF65-F5344CB8AC3E}">
        <p14:creationId xmlns:p14="http://schemas.microsoft.com/office/powerpoint/2010/main" val="858255480"/>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02/12/2020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12</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67643" y="1263952"/>
            <a:ext cx="7625444" cy="4236357"/>
          </a:xfrm>
          <a:prstGeom prst="rect">
            <a:avLst/>
          </a:prstGeom>
          <a:effectLst>
            <a:softEdge rad="127000"/>
          </a:effectLst>
        </p:spPr>
      </p:pic>
    </p:spTree>
    <p:extLst>
      <p:ext uri="{BB962C8B-B14F-4D97-AF65-F5344CB8AC3E}">
        <p14:creationId xmlns:p14="http://schemas.microsoft.com/office/powerpoint/2010/main" val="2041177186"/>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02/12/2020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13</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975757" y="1235967"/>
            <a:ext cx="8072749" cy="4296786"/>
          </a:xfrm>
          <a:prstGeom prst="rect">
            <a:avLst/>
          </a:prstGeom>
          <a:effectLst>
            <a:softEdge rad="127000"/>
          </a:effectLst>
        </p:spPr>
      </p:pic>
    </p:spTree>
    <p:extLst>
      <p:ext uri="{BB962C8B-B14F-4D97-AF65-F5344CB8AC3E}">
        <p14:creationId xmlns:p14="http://schemas.microsoft.com/office/powerpoint/2010/main" val="1475179022"/>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02/12/2020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14</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32957" y="1238798"/>
            <a:ext cx="7543800" cy="4257532"/>
          </a:xfrm>
          <a:prstGeom prst="rect">
            <a:avLst/>
          </a:prstGeom>
          <a:effectLst>
            <a:softEdge rad="127000"/>
          </a:effectLst>
        </p:spPr>
      </p:pic>
    </p:spTree>
    <p:extLst>
      <p:ext uri="{BB962C8B-B14F-4D97-AF65-F5344CB8AC3E}">
        <p14:creationId xmlns:p14="http://schemas.microsoft.com/office/powerpoint/2010/main" val="170673795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02/12/2020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15</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a:stretch/>
        </p:blipFill>
        <p:spPr>
          <a:xfrm>
            <a:off x="1914796" y="1175657"/>
            <a:ext cx="8362408" cy="4357096"/>
          </a:xfrm>
          <a:prstGeom prst="rect">
            <a:avLst/>
          </a:prstGeom>
          <a:effectLst>
            <a:softEdge rad="127000"/>
          </a:effectLst>
        </p:spPr>
      </p:pic>
    </p:spTree>
    <p:extLst>
      <p:ext uri="{BB962C8B-B14F-4D97-AF65-F5344CB8AC3E}">
        <p14:creationId xmlns:p14="http://schemas.microsoft.com/office/powerpoint/2010/main" val="3149478767"/>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02/12/2020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16</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l="-225" t="12696" r="451" b="5952"/>
          <a:stretch/>
        </p:blipFill>
        <p:spPr>
          <a:xfrm>
            <a:off x="1452282" y="1218858"/>
            <a:ext cx="9197789" cy="4236930"/>
          </a:xfrm>
          <a:prstGeom prst="rect">
            <a:avLst/>
          </a:prstGeom>
          <a:effectLst>
            <a:softEdge rad="127000"/>
          </a:effectLst>
        </p:spPr>
      </p:pic>
      <p:sp>
        <p:nvSpPr>
          <p:cNvPr id="9" name="Rectangle 8"/>
          <p:cNvSpPr/>
          <p:nvPr/>
        </p:nvSpPr>
        <p:spPr>
          <a:xfrm>
            <a:off x="1707679" y="2393432"/>
            <a:ext cx="8686993" cy="3139321"/>
          </a:xfrm>
          <a:prstGeom prst="rect">
            <a:avLst/>
          </a:prstGeom>
        </p:spPr>
        <p:txBody>
          <a:bodyPr wrap="none">
            <a:spAutoFit/>
          </a:bodyPr>
          <a:lstStyle/>
          <a:p>
            <a:r>
              <a:rPr lang="fr-FR" sz="6600" b="1" dirty="0" smtClean="0">
                <a:ln>
                  <a:solidFill>
                    <a:schemeClr val="tx1"/>
                  </a:solidFill>
                </a:ln>
                <a:solidFill>
                  <a:schemeClr val="bg1"/>
                </a:solidFill>
                <a:effectLst>
                  <a:glow rad="228600">
                    <a:schemeClr val="accent5">
                      <a:satMod val="175000"/>
                      <a:alpha val="40000"/>
                    </a:schemeClr>
                  </a:glow>
                </a:effectLst>
                <a:latin typeface="Magneto" panose="04030805050802020D02" pitchFamily="82" charset="0"/>
              </a:rPr>
              <a:t>        C’était</a:t>
            </a:r>
          </a:p>
          <a:p>
            <a:r>
              <a:rPr lang="fr-FR" sz="6600" b="1" dirty="0" smtClean="0">
                <a:ln>
                  <a:solidFill>
                    <a:schemeClr val="tx1"/>
                  </a:solidFill>
                </a:ln>
                <a:solidFill>
                  <a:schemeClr val="bg1"/>
                </a:solidFill>
                <a:effectLst>
                  <a:glow rad="228600">
                    <a:schemeClr val="accent5">
                      <a:satMod val="175000"/>
                      <a:alpha val="40000"/>
                    </a:schemeClr>
                  </a:glow>
                </a:effectLst>
                <a:latin typeface="Magneto" panose="04030805050802020D02" pitchFamily="82" charset="0"/>
              </a:rPr>
              <a:t>En (très) fâcheuse</a:t>
            </a:r>
          </a:p>
          <a:p>
            <a:r>
              <a:rPr lang="fr-FR" sz="6600" b="1" dirty="0" smtClean="0">
                <a:ln>
                  <a:solidFill>
                    <a:schemeClr val="tx1"/>
                  </a:solidFill>
                </a:ln>
                <a:solidFill>
                  <a:schemeClr val="bg1"/>
                </a:solidFill>
                <a:effectLst>
                  <a:glow rad="228600">
                    <a:schemeClr val="accent5">
                      <a:satMod val="175000"/>
                      <a:alpha val="40000"/>
                    </a:schemeClr>
                  </a:glow>
                </a:effectLst>
                <a:latin typeface="Magneto" panose="04030805050802020D02" pitchFamily="82" charset="0"/>
              </a:rPr>
              <a:t>        posture </a:t>
            </a:r>
            <a:endParaRPr lang="fr-FR" sz="6600" b="1" dirty="0">
              <a:ln>
                <a:solidFill>
                  <a:schemeClr val="tx1"/>
                </a:solidFill>
              </a:ln>
              <a:solidFill>
                <a:schemeClr val="bg1"/>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732685697"/>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8)">
                                      <p:cBhvr>
                                        <p:cTn id="20" dur="2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9">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9">
                                            <p:txEl>
                                              <p:pRg st="0" end="0"/>
                                            </p:txEl>
                                          </p:spTgt>
                                        </p:tgtEl>
                                        <p:attrNameLst>
                                          <p:attrName>ppt_w</p:attrName>
                                        </p:attrNameLst>
                                      </p:cBhvr>
                                    </p:anim>
                                    <p:anim by="(#ppt_w*0.50)" calcmode="lin" valueType="num">
                                      <p:cBhvr>
                                        <p:cTn id="26" dur="500" decel="50000" autoRev="1" fill="hold">
                                          <p:stCondLst>
                                            <p:cond delay="0"/>
                                          </p:stCondLst>
                                        </p:cTn>
                                        <p:tgtEl>
                                          <p:spTgt spid="9">
                                            <p:txEl>
                                              <p:pRg st="0" end="0"/>
                                            </p:txEl>
                                          </p:spTgt>
                                        </p:tgtEl>
                                        <p:attrNameLst>
                                          <p:attrName>ppt_x</p:attrName>
                                        </p:attrNameLst>
                                      </p:cBhvr>
                                    </p:anim>
                                    <p:anim from="(-#ppt_h/2)" to="(#ppt_y)" calcmode="lin" valueType="num">
                                      <p:cBhvr>
                                        <p:cTn id="27" dur="1000" fill="hold">
                                          <p:stCondLst>
                                            <p:cond delay="0"/>
                                          </p:stCondLst>
                                        </p:cTn>
                                        <p:tgtEl>
                                          <p:spTgt spid="9">
                                            <p:txEl>
                                              <p:pRg st="0" end="0"/>
                                            </p:txEl>
                                          </p:spTgt>
                                        </p:tgtEl>
                                        <p:attrNameLst>
                                          <p:attrName>ppt_y</p:attrName>
                                        </p:attrNameLst>
                                      </p:cBhvr>
                                    </p:anim>
                                    <p:animRot by="21600000">
                                      <p:cBhvr>
                                        <p:cTn id="28" dur="1000" fill="hold">
                                          <p:stCondLst>
                                            <p:cond delay="0"/>
                                          </p:stCondLst>
                                        </p:cTn>
                                        <p:tgtEl>
                                          <p:spTgt spid="9">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9">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9">
                                            <p:txEl>
                                              <p:pRg st="1" end="1"/>
                                            </p:txEl>
                                          </p:spTgt>
                                        </p:tgtEl>
                                        <p:attrNameLst>
                                          <p:attrName>ppt_w</p:attrName>
                                        </p:attrNameLst>
                                      </p:cBhvr>
                                    </p:anim>
                                    <p:anim by="(#ppt_w*0.50)" calcmode="lin" valueType="num">
                                      <p:cBhvr>
                                        <p:cTn id="34" dur="500" decel="50000" autoRev="1" fill="hold">
                                          <p:stCondLst>
                                            <p:cond delay="0"/>
                                          </p:stCondLst>
                                        </p:cTn>
                                        <p:tgtEl>
                                          <p:spTgt spid="9">
                                            <p:txEl>
                                              <p:pRg st="1" end="1"/>
                                            </p:txEl>
                                          </p:spTgt>
                                        </p:tgtEl>
                                        <p:attrNameLst>
                                          <p:attrName>ppt_x</p:attrName>
                                        </p:attrNameLst>
                                      </p:cBhvr>
                                    </p:anim>
                                    <p:anim from="(-#ppt_h/2)" to="(#ppt_y)" calcmode="lin" valueType="num">
                                      <p:cBhvr>
                                        <p:cTn id="35" dur="1000" fill="hold">
                                          <p:stCondLst>
                                            <p:cond delay="0"/>
                                          </p:stCondLst>
                                        </p:cTn>
                                        <p:tgtEl>
                                          <p:spTgt spid="9">
                                            <p:txEl>
                                              <p:pRg st="1" end="1"/>
                                            </p:txEl>
                                          </p:spTgt>
                                        </p:tgtEl>
                                        <p:attrNameLst>
                                          <p:attrName>ppt_y</p:attrName>
                                        </p:attrNameLst>
                                      </p:cBhvr>
                                    </p:anim>
                                    <p:animRot by="21600000">
                                      <p:cBhvr>
                                        <p:cTn id="36" dur="1000" fill="hold">
                                          <p:stCondLst>
                                            <p:cond delay="0"/>
                                          </p:stCondLst>
                                        </p:cTn>
                                        <p:tgtEl>
                                          <p:spTgt spid="9">
                                            <p:txEl>
                                              <p:pRg st="1" end="1"/>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56" presetClass="entr" presetSubtype="0" fill="hold" nodeType="clickEffect">
                                  <p:stCondLst>
                                    <p:cond delay="0"/>
                                  </p:stCondLst>
                                  <p:iterate type="lt">
                                    <p:tmPct val="10000"/>
                                  </p:iterate>
                                  <p:childTnLst>
                                    <p:set>
                                      <p:cBhvr>
                                        <p:cTn id="40" dur="1" fill="hold">
                                          <p:stCondLst>
                                            <p:cond delay="0"/>
                                          </p:stCondLst>
                                        </p:cTn>
                                        <p:tgtEl>
                                          <p:spTgt spid="9">
                                            <p:txEl>
                                              <p:pRg st="2" end="2"/>
                                            </p:txEl>
                                          </p:spTgt>
                                        </p:tgtEl>
                                        <p:attrNameLst>
                                          <p:attrName>style.visibility</p:attrName>
                                        </p:attrNameLst>
                                      </p:cBhvr>
                                      <p:to>
                                        <p:strVal val="visible"/>
                                      </p:to>
                                    </p:set>
                                    <p:anim by="(-#ppt_w*2)" calcmode="lin" valueType="num">
                                      <p:cBhvr rctx="PPT">
                                        <p:cTn id="41" dur="500" autoRev="1" fill="hold">
                                          <p:stCondLst>
                                            <p:cond delay="0"/>
                                          </p:stCondLst>
                                        </p:cTn>
                                        <p:tgtEl>
                                          <p:spTgt spid="9">
                                            <p:txEl>
                                              <p:pRg st="2" end="2"/>
                                            </p:txEl>
                                          </p:spTgt>
                                        </p:tgtEl>
                                        <p:attrNameLst>
                                          <p:attrName>ppt_w</p:attrName>
                                        </p:attrNameLst>
                                      </p:cBhvr>
                                    </p:anim>
                                    <p:anim by="(#ppt_w*0.50)" calcmode="lin" valueType="num">
                                      <p:cBhvr>
                                        <p:cTn id="42" dur="500" decel="50000" autoRev="1" fill="hold">
                                          <p:stCondLst>
                                            <p:cond delay="0"/>
                                          </p:stCondLst>
                                        </p:cTn>
                                        <p:tgtEl>
                                          <p:spTgt spid="9">
                                            <p:txEl>
                                              <p:pRg st="2" end="2"/>
                                            </p:txEl>
                                          </p:spTgt>
                                        </p:tgtEl>
                                        <p:attrNameLst>
                                          <p:attrName>ppt_x</p:attrName>
                                        </p:attrNameLst>
                                      </p:cBhvr>
                                    </p:anim>
                                    <p:anim from="(-#ppt_h/2)" to="(#ppt_y)" calcmode="lin" valueType="num">
                                      <p:cBhvr>
                                        <p:cTn id="43" dur="1000" fill="hold">
                                          <p:stCondLst>
                                            <p:cond delay="0"/>
                                          </p:stCondLst>
                                        </p:cTn>
                                        <p:tgtEl>
                                          <p:spTgt spid="9">
                                            <p:txEl>
                                              <p:pRg st="2" end="2"/>
                                            </p:txEl>
                                          </p:spTgt>
                                        </p:tgtEl>
                                        <p:attrNameLst>
                                          <p:attrName>ppt_y</p:attrName>
                                        </p:attrNameLst>
                                      </p:cBhvr>
                                    </p:anim>
                                    <p:animRot by="21600000">
                                      <p:cBhvr>
                                        <p:cTn id="44" dur="1000" fill="hold">
                                          <p:stCondLst>
                                            <p:cond delay="0"/>
                                          </p:stCondLst>
                                        </p:cTn>
                                        <p:tgtEl>
                                          <p:spTgt spid="9">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37</TotalTime>
  <Words>170</Words>
  <Application>Microsoft Office PowerPoint</Application>
  <PresentationFormat>Grand écran</PresentationFormat>
  <Paragraphs>70</Paragraphs>
  <Slides>16</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11</cp:revision>
  <dcterms:created xsi:type="dcterms:W3CDTF">2020-12-01T19:24:20Z</dcterms:created>
  <dcterms:modified xsi:type="dcterms:W3CDTF">2020-12-02T17:40:32Z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