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txCdZkdBGQZSCAWVVheFA==" hashData="z8rO7oYD1ZKfBT5oiaRv06zoKpmVA/gVGkkpgoKYDTf8DLdVdMOHCrJ1wAgzmM0t2qrTgeUvwPilIVVyHmHKQ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15" autoAdjust="0"/>
    <p:restoredTop sz="94660"/>
  </p:normalViewPr>
  <p:slideViewPr>
    <p:cSldViewPr snapToGrid="0" showGuides="1">
      <p:cViewPr varScale="1">
        <p:scale>
          <a:sx n="78" d="100"/>
          <a:sy n="78" d="100"/>
        </p:scale>
        <p:origin x="210"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774A902-423F-4781-9160-05898CAA51ED}" type="datetimeFigureOut">
              <a:rPr lang="fr-FR" smtClean="0"/>
              <a:t>06/12/2020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049A705-1F9A-40ED-8773-F3C7C3E44D8F}" type="slidenum">
              <a:rPr lang="fr-FR" smtClean="0"/>
              <a:t>‹N°›</a:t>
            </a:fld>
            <a:endParaRPr lang="fr-FR"/>
          </a:p>
        </p:txBody>
      </p:sp>
    </p:spTree>
    <p:extLst>
      <p:ext uri="{BB962C8B-B14F-4D97-AF65-F5344CB8AC3E}">
        <p14:creationId xmlns:p14="http://schemas.microsoft.com/office/powerpoint/2010/main" val="22752622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a:t>
            </a:fld>
            <a:endParaRPr lang="fr-FR"/>
          </a:p>
        </p:txBody>
      </p:sp>
    </p:spTree>
    <p:extLst>
      <p:ext uri="{BB962C8B-B14F-4D97-AF65-F5344CB8AC3E}">
        <p14:creationId xmlns:p14="http://schemas.microsoft.com/office/powerpoint/2010/main" val="9498851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2</a:t>
            </a:fld>
            <a:endParaRPr lang="fr-FR"/>
          </a:p>
        </p:txBody>
      </p:sp>
    </p:spTree>
    <p:extLst>
      <p:ext uri="{BB962C8B-B14F-4D97-AF65-F5344CB8AC3E}">
        <p14:creationId xmlns:p14="http://schemas.microsoft.com/office/powerpoint/2010/main" val="23142475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3</a:t>
            </a:fld>
            <a:endParaRPr lang="fr-FR"/>
          </a:p>
        </p:txBody>
      </p:sp>
    </p:spTree>
    <p:extLst>
      <p:ext uri="{BB962C8B-B14F-4D97-AF65-F5344CB8AC3E}">
        <p14:creationId xmlns:p14="http://schemas.microsoft.com/office/powerpoint/2010/main" val="9429959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4</a:t>
            </a:fld>
            <a:endParaRPr lang="fr-FR"/>
          </a:p>
        </p:txBody>
      </p:sp>
    </p:spTree>
    <p:extLst>
      <p:ext uri="{BB962C8B-B14F-4D97-AF65-F5344CB8AC3E}">
        <p14:creationId xmlns:p14="http://schemas.microsoft.com/office/powerpoint/2010/main" val="33867985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5</a:t>
            </a:fld>
            <a:endParaRPr lang="fr-FR"/>
          </a:p>
        </p:txBody>
      </p:sp>
    </p:spTree>
    <p:extLst>
      <p:ext uri="{BB962C8B-B14F-4D97-AF65-F5344CB8AC3E}">
        <p14:creationId xmlns:p14="http://schemas.microsoft.com/office/powerpoint/2010/main" val="1389930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6</a:t>
            </a:fld>
            <a:endParaRPr lang="fr-FR"/>
          </a:p>
        </p:txBody>
      </p:sp>
    </p:spTree>
    <p:extLst>
      <p:ext uri="{BB962C8B-B14F-4D97-AF65-F5344CB8AC3E}">
        <p14:creationId xmlns:p14="http://schemas.microsoft.com/office/powerpoint/2010/main" val="36181785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7</a:t>
            </a:fld>
            <a:endParaRPr lang="fr-FR"/>
          </a:p>
        </p:txBody>
      </p:sp>
    </p:spTree>
    <p:extLst>
      <p:ext uri="{BB962C8B-B14F-4D97-AF65-F5344CB8AC3E}">
        <p14:creationId xmlns:p14="http://schemas.microsoft.com/office/powerpoint/2010/main" val="25807314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8</a:t>
            </a:fld>
            <a:endParaRPr lang="fr-FR"/>
          </a:p>
        </p:txBody>
      </p:sp>
    </p:spTree>
    <p:extLst>
      <p:ext uri="{BB962C8B-B14F-4D97-AF65-F5344CB8AC3E}">
        <p14:creationId xmlns:p14="http://schemas.microsoft.com/office/powerpoint/2010/main" val="922476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9</a:t>
            </a:fld>
            <a:endParaRPr lang="fr-FR"/>
          </a:p>
        </p:txBody>
      </p:sp>
    </p:spTree>
    <p:extLst>
      <p:ext uri="{BB962C8B-B14F-4D97-AF65-F5344CB8AC3E}">
        <p14:creationId xmlns:p14="http://schemas.microsoft.com/office/powerpoint/2010/main" val="20956764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10</a:t>
            </a:fld>
            <a:endParaRPr lang="fr-FR"/>
          </a:p>
        </p:txBody>
      </p:sp>
    </p:spTree>
    <p:extLst>
      <p:ext uri="{BB962C8B-B14F-4D97-AF65-F5344CB8AC3E}">
        <p14:creationId xmlns:p14="http://schemas.microsoft.com/office/powerpoint/2010/main" val="6500704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11</a:t>
            </a:fld>
            <a:endParaRPr lang="fr-FR"/>
          </a:p>
        </p:txBody>
      </p:sp>
    </p:spTree>
    <p:extLst>
      <p:ext uri="{BB962C8B-B14F-4D97-AF65-F5344CB8AC3E}">
        <p14:creationId xmlns:p14="http://schemas.microsoft.com/office/powerpoint/2010/main" val="5851059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12</a:t>
            </a:fld>
            <a:endParaRPr lang="fr-FR"/>
          </a:p>
        </p:txBody>
      </p:sp>
    </p:spTree>
    <p:extLst>
      <p:ext uri="{BB962C8B-B14F-4D97-AF65-F5344CB8AC3E}">
        <p14:creationId xmlns:p14="http://schemas.microsoft.com/office/powerpoint/2010/main" val="22649122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13</a:t>
            </a:fld>
            <a:endParaRPr lang="fr-FR"/>
          </a:p>
        </p:txBody>
      </p:sp>
    </p:spTree>
    <p:extLst>
      <p:ext uri="{BB962C8B-B14F-4D97-AF65-F5344CB8AC3E}">
        <p14:creationId xmlns:p14="http://schemas.microsoft.com/office/powerpoint/2010/main" val="26590559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14</a:t>
            </a:fld>
            <a:endParaRPr lang="fr-FR"/>
          </a:p>
        </p:txBody>
      </p:sp>
    </p:spTree>
    <p:extLst>
      <p:ext uri="{BB962C8B-B14F-4D97-AF65-F5344CB8AC3E}">
        <p14:creationId xmlns:p14="http://schemas.microsoft.com/office/powerpoint/2010/main" val="7788442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15</a:t>
            </a:fld>
            <a:endParaRPr lang="fr-FR"/>
          </a:p>
        </p:txBody>
      </p:sp>
    </p:spTree>
    <p:extLst>
      <p:ext uri="{BB962C8B-B14F-4D97-AF65-F5344CB8AC3E}">
        <p14:creationId xmlns:p14="http://schemas.microsoft.com/office/powerpoint/2010/main" val="25815971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16</a:t>
            </a:fld>
            <a:endParaRPr lang="fr-FR"/>
          </a:p>
        </p:txBody>
      </p:sp>
    </p:spTree>
    <p:extLst>
      <p:ext uri="{BB962C8B-B14F-4D97-AF65-F5344CB8AC3E}">
        <p14:creationId xmlns:p14="http://schemas.microsoft.com/office/powerpoint/2010/main" val="2286815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9091D93F-FA46-4EA3-BA11-4BD39CF47D68}" type="datetime1">
              <a:rPr lang="fr-FR" smtClean="0"/>
              <a:t>06/12/2020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95700823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35718323-6FAE-42BF-B743-AADE18B8EC33}" type="datetime1">
              <a:rPr lang="fr-FR" smtClean="0"/>
              <a:t>06/12/2020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53695552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A1AFE830-6946-4DC8-9662-65AA887AED40}" type="datetime1">
              <a:rPr lang="fr-FR" smtClean="0"/>
              <a:t>06/12/2020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233991601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31F701AD-0616-41FE-B621-637ADCAA1C10}" type="datetime1">
              <a:rPr lang="fr-FR" smtClean="0"/>
              <a:t>06/12/2020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58673099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5EC79DB4-6562-4F80-84EC-DD4CC5EC9002}" type="datetime1">
              <a:rPr lang="fr-FR" smtClean="0"/>
              <a:t>06/12/2020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396333583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EF0268EC-4104-43D8-8795-4BF6147D8A8C}" type="datetime1">
              <a:rPr lang="fr-FR" smtClean="0"/>
              <a:t>06/12/2020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94248259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2DC493-1E61-4C82-8DBE-65BEBEA0B108}" type="datetime1">
              <a:rPr lang="fr-FR" smtClean="0"/>
              <a:t>06/12/2020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254564168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5C75EF1-1517-496B-B345-CC6C2BE357BB}" type="datetime1">
              <a:rPr lang="fr-FR" smtClean="0"/>
              <a:t>06/12/2020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4047799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788B851E-79E5-403A-8DD4-6FEF042B6B52}" type="datetime1">
              <a:rPr lang="fr-FR" smtClean="0"/>
              <a:t>06/12/2020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288476111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C146FAE8-1562-4EDB-A51E-FB4C8DD890B3}" type="datetime1">
              <a:rPr lang="fr-FR" smtClean="0"/>
              <a:t>06/12/2020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73476243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F724F609-6103-40FB-98A0-B1F881FE235C}" type="datetime1">
              <a:rPr lang="fr-FR" smtClean="0"/>
              <a:t>06/12/2020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809563823"/>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66000">
              <a:srgbClr val="FFC000"/>
            </a:gs>
            <a:gs pos="90000">
              <a:srgbClr val="C00000"/>
            </a:gs>
            <a:gs pos="0">
              <a:schemeClr val="accent1">
                <a:lumMod val="30000"/>
                <a:lumOff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C97C49-0815-4E0F-8E95-329475DC5327}" type="datetime1">
              <a:rPr lang="fr-FR" smtClean="0"/>
              <a:t>06/12/2020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38D259-930E-4D32-8D9E-29E631EA9DF7}" type="slidenum">
              <a:rPr lang="fr-FR" smtClean="0"/>
              <a:t>‹N°›</a:t>
            </a:fld>
            <a:endParaRPr lang="fr-FR"/>
          </a:p>
        </p:txBody>
      </p:sp>
    </p:spTree>
    <p:extLst>
      <p:ext uri="{BB962C8B-B14F-4D97-AF65-F5344CB8AC3E}">
        <p14:creationId xmlns:p14="http://schemas.microsoft.com/office/powerpoint/2010/main" val="4970523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l="-225" t="12696" r="451" b="5952"/>
          <a:stretch/>
        </p:blipFill>
        <p:spPr>
          <a:xfrm>
            <a:off x="1452282" y="1218858"/>
            <a:ext cx="9197789" cy="4236930"/>
          </a:xfrm>
          <a:prstGeom prst="rect">
            <a:avLst/>
          </a:prstGeom>
          <a:effectLst>
            <a:softEdge rad="127000"/>
          </a:effectLst>
        </p:spPr>
      </p:pic>
      <p:sp>
        <p:nvSpPr>
          <p:cNvPr id="9" name="Rectangle 8"/>
          <p:cNvSpPr/>
          <p:nvPr/>
        </p:nvSpPr>
        <p:spPr>
          <a:xfrm>
            <a:off x="1707679" y="2491345"/>
            <a:ext cx="8686993" cy="2123658"/>
          </a:xfrm>
          <a:prstGeom prst="rect">
            <a:avLst/>
          </a:prstGeom>
        </p:spPr>
        <p:txBody>
          <a:bodyPr wrap="none">
            <a:spAutoFit/>
          </a:bodyPr>
          <a:lstStyle/>
          <a:p>
            <a:r>
              <a:rPr lang="fr-FR" sz="6600" b="1" dirty="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E</a:t>
            </a:r>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n (très) fâcheuse</a:t>
            </a:r>
          </a:p>
          <a:p>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     posture </a:t>
            </a:r>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N°10 </a:t>
            </a:r>
            <a:endParaRPr lang="fr-FR" sz="6600" b="1" dirty="0">
              <a:ln>
                <a:solidFill>
                  <a:schemeClr val="tx1"/>
                </a:solidFill>
              </a:ln>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074497114"/>
      </p:ext>
    </p:extLst>
  </p:cSld>
  <p:clrMapOvr>
    <a:masterClrMapping/>
  </p:clrMapOvr>
  <mc:AlternateContent xmlns:mc="http://schemas.openxmlformats.org/markup-compatibility/2006">
    <mc:Choice xmlns:p14="http://schemas.microsoft.com/office/powerpoint/2010/main" Requires="p14">
      <p:transition spd="slow" p14:dur="7250" advTm="14000">
        <p:wedge/>
        <p:sndAc>
          <p:stSnd loop="1">
            <p:snd r:embed="rId3" name="audio15.wav"/>
          </p:stSnd>
        </p:sndAc>
      </p:transition>
    </mc:Choice>
    <mc:Fallback>
      <p:transition spd="slow" advTm="14000">
        <p:wedge/>
        <p:sndAc>
          <p:stSnd loop="1">
            <p:snd r:embed="rId3" name="audio15.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9">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9">
                                            <p:txEl>
                                              <p:pRg st="1" end="1"/>
                                            </p:txEl>
                                          </p:spTgt>
                                        </p:tgtEl>
                                        <p:attrNameLst>
                                          <p:attrName>ppt_w</p:attrName>
                                        </p:attrNameLst>
                                      </p:cBhvr>
                                    </p:anim>
                                    <p:anim by="(#ppt_w*0.50)" calcmode="lin" valueType="num">
                                      <p:cBhvr>
                                        <p:cTn id="34" dur="500" decel="50000" autoRev="1" fill="hold">
                                          <p:stCondLst>
                                            <p:cond delay="0"/>
                                          </p:stCondLst>
                                        </p:cTn>
                                        <p:tgtEl>
                                          <p:spTgt spid="9">
                                            <p:txEl>
                                              <p:pRg st="1" end="1"/>
                                            </p:txEl>
                                          </p:spTgt>
                                        </p:tgtEl>
                                        <p:attrNameLst>
                                          <p:attrName>ppt_x</p:attrName>
                                        </p:attrNameLst>
                                      </p:cBhvr>
                                    </p:anim>
                                    <p:anim from="(-#ppt_h/2)" to="(#ppt_y)" calcmode="lin" valueType="num">
                                      <p:cBhvr>
                                        <p:cTn id="35" dur="1000" fill="hold">
                                          <p:stCondLst>
                                            <p:cond delay="0"/>
                                          </p:stCondLst>
                                        </p:cTn>
                                        <p:tgtEl>
                                          <p:spTgt spid="9">
                                            <p:txEl>
                                              <p:pRg st="1" end="1"/>
                                            </p:txEl>
                                          </p:spTgt>
                                        </p:tgtEl>
                                        <p:attrNameLst>
                                          <p:attrName>ppt_y</p:attrName>
                                        </p:attrNameLst>
                                      </p:cBhvr>
                                    </p:anim>
                                    <p:animRot by="21600000">
                                      <p:cBhvr>
                                        <p:cTn id="36"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2</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2" name="Rectangle 1"/>
          <p:cNvSpPr/>
          <p:nvPr/>
        </p:nvSpPr>
        <p:spPr>
          <a:xfrm>
            <a:off x="1546412" y="1166842"/>
            <a:ext cx="9197788" cy="4524315"/>
          </a:xfrm>
          <a:prstGeom prst="rect">
            <a:avLst/>
          </a:prstGeom>
        </p:spPr>
        <p:txBody>
          <a:bodyPr wrap="square">
            <a:spAutoFit/>
          </a:bodyPr>
          <a:lstStyle/>
          <a:p>
            <a:r>
              <a:rPr lang="fr-FR" sz="3200" b="1" dirty="0" smtClean="0">
                <a:ln>
                  <a:solidFill>
                    <a:schemeClr val="tx1"/>
                  </a:solidFill>
                </a:ln>
                <a:solidFill>
                  <a:schemeClr val="bg1"/>
                </a:solidFill>
                <a:effectLst>
                  <a:glow rad="228600">
                    <a:schemeClr val="accent4">
                      <a:satMod val="175000"/>
                      <a:alpha val="40000"/>
                    </a:schemeClr>
                  </a:glow>
                </a:effectLst>
                <a:latin typeface="Magneto" panose="04030805050802020D02" pitchFamily="82" charset="0"/>
              </a:rPr>
              <a:t>Bien que le taux de mortalité due aux accidents de la route ait augmenté régulièrement, avec un nombre croissant de voitures, et surtout de camions, les modèles d'aujourd'hui ne font pourtant pas l'impasse sur les dispositifs de sécurité. Ce qui n'empêche visiblement pas aux véhicules de se retrouver dans de mauvaises postures...</a:t>
            </a:r>
            <a:endParaRPr lang="fr-FR" sz="3200" b="1" dirty="0">
              <a:ln>
                <a:solidFill>
                  <a:schemeClr val="tx1"/>
                </a:solidFill>
              </a:ln>
              <a:solidFill>
                <a:schemeClr val="bg1"/>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51710699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3</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45658" y="1217705"/>
            <a:ext cx="7974107" cy="4275970"/>
          </a:xfrm>
          <a:prstGeom prst="rect">
            <a:avLst/>
          </a:prstGeom>
          <a:effectLst>
            <a:softEdge rad="127000"/>
          </a:effectLst>
        </p:spPr>
      </p:pic>
    </p:spTree>
    <p:extLst>
      <p:ext uri="{BB962C8B-B14F-4D97-AF65-F5344CB8AC3E}">
        <p14:creationId xmlns:p14="http://schemas.microsoft.com/office/powerpoint/2010/main" val="240142319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4</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963271" y="1229322"/>
            <a:ext cx="8085235" cy="4303431"/>
          </a:xfrm>
          <a:prstGeom prst="rect">
            <a:avLst/>
          </a:prstGeom>
          <a:effectLst>
            <a:softEdge rad="127000"/>
          </a:effectLst>
        </p:spPr>
      </p:pic>
    </p:spTree>
    <p:extLst>
      <p:ext uri="{BB962C8B-B14F-4D97-AF65-F5344CB8AC3E}">
        <p14:creationId xmlns:p14="http://schemas.microsoft.com/office/powerpoint/2010/main" val="1628107518"/>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5</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97206" y="1216892"/>
            <a:ext cx="7597587" cy="4256576"/>
          </a:xfrm>
          <a:prstGeom prst="rect">
            <a:avLst/>
          </a:prstGeom>
          <a:effectLst>
            <a:softEdge rad="127000"/>
          </a:effectLst>
        </p:spPr>
      </p:pic>
    </p:spTree>
    <p:extLst>
      <p:ext uri="{BB962C8B-B14F-4D97-AF65-F5344CB8AC3E}">
        <p14:creationId xmlns:p14="http://schemas.microsoft.com/office/powerpoint/2010/main" val="258094342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6</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93576" y="1213062"/>
            <a:ext cx="7637930" cy="4300636"/>
          </a:xfrm>
          <a:prstGeom prst="rect">
            <a:avLst/>
          </a:prstGeom>
          <a:effectLst>
            <a:softEdge rad="127000"/>
          </a:effectLst>
        </p:spPr>
      </p:pic>
    </p:spTree>
    <p:extLst>
      <p:ext uri="{BB962C8B-B14F-4D97-AF65-F5344CB8AC3E}">
        <p14:creationId xmlns:p14="http://schemas.microsoft.com/office/powerpoint/2010/main" val="229743528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7</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86000" y="1202053"/>
            <a:ext cx="7620000" cy="4286250"/>
          </a:xfrm>
          <a:prstGeom prst="rect">
            <a:avLst/>
          </a:prstGeom>
          <a:effectLst>
            <a:softEdge rad="127000"/>
          </a:effectLst>
        </p:spPr>
      </p:pic>
    </p:spTree>
    <p:extLst>
      <p:ext uri="{BB962C8B-B14F-4D97-AF65-F5344CB8AC3E}">
        <p14:creationId xmlns:p14="http://schemas.microsoft.com/office/powerpoint/2010/main" val="191770068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8</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9934"/>
          <a:stretch/>
        </p:blipFill>
        <p:spPr>
          <a:xfrm>
            <a:off x="1623594" y="1213063"/>
            <a:ext cx="8944811" cy="4245675"/>
          </a:xfrm>
          <a:prstGeom prst="rect">
            <a:avLst/>
          </a:prstGeom>
          <a:effectLst>
            <a:softEdge rad="127000"/>
          </a:effectLst>
        </p:spPr>
      </p:pic>
    </p:spTree>
    <p:extLst>
      <p:ext uri="{BB962C8B-B14F-4D97-AF65-F5344CB8AC3E}">
        <p14:creationId xmlns:p14="http://schemas.microsoft.com/office/powerpoint/2010/main" val="225816704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9</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51528" y="1200061"/>
            <a:ext cx="7611037" cy="4300840"/>
          </a:xfrm>
          <a:prstGeom prst="rect">
            <a:avLst/>
          </a:prstGeom>
          <a:effectLst>
            <a:softEdge rad="127000"/>
          </a:effectLst>
        </p:spPr>
      </p:pic>
    </p:spTree>
    <p:extLst>
      <p:ext uri="{BB962C8B-B14F-4D97-AF65-F5344CB8AC3E}">
        <p14:creationId xmlns:p14="http://schemas.microsoft.com/office/powerpoint/2010/main" val="258839163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05318" y="1230874"/>
            <a:ext cx="7557247" cy="4269631"/>
          </a:xfrm>
          <a:prstGeom prst="rect">
            <a:avLst/>
          </a:prstGeom>
          <a:effectLst>
            <a:softEdge rad="127000"/>
          </a:effectLst>
        </p:spPr>
      </p:pic>
    </p:spTree>
    <p:extLst>
      <p:ext uri="{BB962C8B-B14F-4D97-AF65-F5344CB8AC3E}">
        <p14:creationId xmlns:p14="http://schemas.microsoft.com/office/powerpoint/2010/main" val="3908829973"/>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11</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151786" y="1223682"/>
            <a:ext cx="5752832" cy="4309071"/>
          </a:xfrm>
          <a:prstGeom prst="rect">
            <a:avLst/>
          </a:prstGeom>
          <a:effectLst>
            <a:softEdge rad="127000"/>
          </a:effectLst>
        </p:spPr>
      </p:pic>
    </p:spTree>
    <p:extLst>
      <p:ext uri="{BB962C8B-B14F-4D97-AF65-F5344CB8AC3E}">
        <p14:creationId xmlns:p14="http://schemas.microsoft.com/office/powerpoint/2010/main" val="85825548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12</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810435" y="1226719"/>
            <a:ext cx="6424137" cy="4306034"/>
          </a:xfrm>
          <a:prstGeom prst="rect">
            <a:avLst/>
          </a:prstGeom>
          <a:effectLst>
            <a:softEdge rad="127000"/>
          </a:effectLst>
        </p:spPr>
      </p:pic>
    </p:spTree>
    <p:extLst>
      <p:ext uri="{BB962C8B-B14F-4D97-AF65-F5344CB8AC3E}">
        <p14:creationId xmlns:p14="http://schemas.microsoft.com/office/powerpoint/2010/main" val="204117718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13</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33165" y="1206874"/>
            <a:ext cx="5701554" cy="4276166"/>
          </a:xfrm>
          <a:prstGeom prst="rect">
            <a:avLst/>
          </a:prstGeom>
          <a:effectLst>
            <a:softEdge rad="127000"/>
          </a:effectLst>
        </p:spPr>
      </p:pic>
    </p:spTree>
    <p:extLst>
      <p:ext uri="{BB962C8B-B14F-4D97-AF65-F5344CB8AC3E}">
        <p14:creationId xmlns:p14="http://schemas.microsoft.com/office/powerpoint/2010/main" val="1475179022"/>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14</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432797" y="1229695"/>
            <a:ext cx="7250206" cy="4303058"/>
          </a:xfrm>
          <a:prstGeom prst="rect">
            <a:avLst/>
          </a:prstGeom>
          <a:effectLst>
            <a:softEdge rad="127000"/>
          </a:effectLst>
        </p:spPr>
      </p:pic>
    </p:spTree>
    <p:extLst>
      <p:ext uri="{BB962C8B-B14F-4D97-AF65-F5344CB8AC3E}">
        <p14:creationId xmlns:p14="http://schemas.microsoft.com/office/powerpoint/2010/main" val="170673795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15</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80130" y="1213146"/>
            <a:ext cx="7637930" cy="4315215"/>
          </a:xfrm>
          <a:prstGeom prst="rect">
            <a:avLst/>
          </a:prstGeom>
          <a:effectLst>
            <a:softEdge rad="127000"/>
          </a:effectLst>
        </p:spPr>
      </p:pic>
    </p:spTree>
    <p:extLst>
      <p:ext uri="{BB962C8B-B14F-4D97-AF65-F5344CB8AC3E}">
        <p14:creationId xmlns:p14="http://schemas.microsoft.com/office/powerpoint/2010/main" val="314947876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16</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l="-225" t="12696" r="451" b="5952"/>
          <a:stretch/>
        </p:blipFill>
        <p:spPr>
          <a:xfrm>
            <a:off x="1452282" y="1218858"/>
            <a:ext cx="9197789" cy="4236930"/>
          </a:xfrm>
          <a:prstGeom prst="rect">
            <a:avLst/>
          </a:prstGeom>
          <a:effectLst>
            <a:softEdge rad="127000"/>
          </a:effectLst>
        </p:spPr>
      </p:pic>
      <p:sp>
        <p:nvSpPr>
          <p:cNvPr id="9" name="Rectangle 8"/>
          <p:cNvSpPr/>
          <p:nvPr/>
        </p:nvSpPr>
        <p:spPr>
          <a:xfrm>
            <a:off x="1707679" y="2393432"/>
            <a:ext cx="8686993" cy="3139321"/>
          </a:xfrm>
          <a:prstGeom prst="rect">
            <a:avLst/>
          </a:prstGeom>
        </p:spPr>
        <p:txBody>
          <a:bodyPr wrap="none">
            <a:spAutoFit/>
          </a:bodyPr>
          <a:lstStyle/>
          <a:p>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        C’était</a:t>
            </a:r>
          </a:p>
          <a:p>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En (très) fâcheuse</a:t>
            </a:r>
          </a:p>
          <a:p>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        posture </a:t>
            </a:r>
            <a:endParaRPr lang="fr-FR" sz="6600" b="1" dirty="0">
              <a:ln>
                <a:solidFill>
                  <a:schemeClr val="tx1"/>
                </a:solidFill>
              </a:ln>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73268569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9">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9">
                                            <p:txEl>
                                              <p:pRg st="1" end="1"/>
                                            </p:txEl>
                                          </p:spTgt>
                                        </p:tgtEl>
                                        <p:attrNameLst>
                                          <p:attrName>ppt_w</p:attrName>
                                        </p:attrNameLst>
                                      </p:cBhvr>
                                    </p:anim>
                                    <p:anim by="(#ppt_w*0.50)" calcmode="lin" valueType="num">
                                      <p:cBhvr>
                                        <p:cTn id="34" dur="500" decel="50000" autoRev="1" fill="hold">
                                          <p:stCondLst>
                                            <p:cond delay="0"/>
                                          </p:stCondLst>
                                        </p:cTn>
                                        <p:tgtEl>
                                          <p:spTgt spid="9">
                                            <p:txEl>
                                              <p:pRg st="1" end="1"/>
                                            </p:txEl>
                                          </p:spTgt>
                                        </p:tgtEl>
                                        <p:attrNameLst>
                                          <p:attrName>ppt_x</p:attrName>
                                        </p:attrNameLst>
                                      </p:cBhvr>
                                    </p:anim>
                                    <p:anim from="(-#ppt_h/2)" to="(#ppt_y)" calcmode="lin" valueType="num">
                                      <p:cBhvr>
                                        <p:cTn id="35" dur="1000" fill="hold">
                                          <p:stCondLst>
                                            <p:cond delay="0"/>
                                          </p:stCondLst>
                                        </p:cTn>
                                        <p:tgtEl>
                                          <p:spTgt spid="9">
                                            <p:txEl>
                                              <p:pRg st="1" end="1"/>
                                            </p:txEl>
                                          </p:spTgt>
                                        </p:tgtEl>
                                        <p:attrNameLst>
                                          <p:attrName>ppt_y</p:attrName>
                                        </p:attrNameLst>
                                      </p:cBhvr>
                                    </p:anim>
                                    <p:animRot by="21600000">
                                      <p:cBhvr>
                                        <p:cTn id="36" dur="1000" fill="hold">
                                          <p:stCondLst>
                                            <p:cond delay="0"/>
                                          </p:stCondLst>
                                        </p:cTn>
                                        <p:tgtEl>
                                          <p:spTgt spid="9">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9">
                                            <p:txEl>
                                              <p:pRg st="2" end="2"/>
                                            </p:txEl>
                                          </p:spTgt>
                                        </p:tgtEl>
                                        <p:attrNameLst>
                                          <p:attrName>style.visibility</p:attrName>
                                        </p:attrNameLst>
                                      </p:cBhvr>
                                      <p:to>
                                        <p:strVal val="visible"/>
                                      </p:to>
                                    </p:set>
                                    <p:anim by="(-#ppt_w*2)" calcmode="lin" valueType="num">
                                      <p:cBhvr rctx="PPT">
                                        <p:cTn id="41" dur="500" autoRev="1" fill="hold">
                                          <p:stCondLst>
                                            <p:cond delay="0"/>
                                          </p:stCondLst>
                                        </p:cTn>
                                        <p:tgtEl>
                                          <p:spTgt spid="9">
                                            <p:txEl>
                                              <p:pRg st="2" end="2"/>
                                            </p:txEl>
                                          </p:spTgt>
                                        </p:tgtEl>
                                        <p:attrNameLst>
                                          <p:attrName>ppt_w</p:attrName>
                                        </p:attrNameLst>
                                      </p:cBhvr>
                                    </p:anim>
                                    <p:anim by="(#ppt_w*0.50)" calcmode="lin" valueType="num">
                                      <p:cBhvr>
                                        <p:cTn id="42" dur="500" decel="50000" autoRev="1" fill="hold">
                                          <p:stCondLst>
                                            <p:cond delay="0"/>
                                          </p:stCondLst>
                                        </p:cTn>
                                        <p:tgtEl>
                                          <p:spTgt spid="9">
                                            <p:txEl>
                                              <p:pRg st="2" end="2"/>
                                            </p:txEl>
                                          </p:spTgt>
                                        </p:tgtEl>
                                        <p:attrNameLst>
                                          <p:attrName>ppt_x</p:attrName>
                                        </p:attrNameLst>
                                      </p:cBhvr>
                                    </p:anim>
                                    <p:anim from="(-#ppt_h/2)" to="(#ppt_y)" calcmode="lin" valueType="num">
                                      <p:cBhvr>
                                        <p:cTn id="43" dur="1000" fill="hold">
                                          <p:stCondLst>
                                            <p:cond delay="0"/>
                                          </p:stCondLst>
                                        </p:cTn>
                                        <p:tgtEl>
                                          <p:spTgt spid="9">
                                            <p:txEl>
                                              <p:pRg st="2" end="2"/>
                                            </p:txEl>
                                          </p:spTgt>
                                        </p:tgtEl>
                                        <p:attrNameLst>
                                          <p:attrName>ppt_y</p:attrName>
                                        </p:attrNameLst>
                                      </p:cBhvr>
                                    </p:anim>
                                    <p:animRot by="21600000">
                                      <p:cBhvr>
                                        <p:cTn id="44"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35</TotalTime>
  <Words>170</Words>
  <Application>Microsoft Office PowerPoint</Application>
  <PresentationFormat>Grand écran</PresentationFormat>
  <Paragraphs>70</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8</cp:revision>
  <dcterms:created xsi:type="dcterms:W3CDTF">2020-12-01T19:24:20Z</dcterms:created>
  <dcterms:modified xsi:type="dcterms:W3CDTF">2020-12-06T09:42:25Z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