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xzTJ+kfSaJdy2N+rAUUfw==" hashData="BC82C5N6wu8xIkW/wXvEKdJ/6KKGsq1FO5A3bbfE1hMvg56aA02w5Zoqu43COuML808PnIq22qQx5Abyk9yt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01/02/2019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01/02/2019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01/02/2019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01/02/2019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01/02/2019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01/02/2019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38941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8" y="1855118"/>
            <a:ext cx="88292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Elle pose de la poudre sur des chiens et réalise de superbes clichés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        par Lande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5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10" name="Rectangle 9"/>
          <p:cNvSpPr/>
          <p:nvPr/>
        </p:nvSpPr>
        <p:spPr>
          <a:xfrm>
            <a:off x="1642183" y="798045"/>
            <a:ext cx="890415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Cette photographe canadienne a beaucoup d‘imagination. Elle a eu la bonne idée d’apposer de la poudre colorée sur le pelage de ses chiens et ceux de ses amis afin de réaliser de superbes clichés.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959" y="733550"/>
            <a:ext cx="8852819" cy="54346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253" y="661063"/>
            <a:ext cx="8226425" cy="55071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731" y="649577"/>
            <a:ext cx="7525391" cy="551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1446" y="707242"/>
            <a:ext cx="8641511" cy="54609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0241" y="670352"/>
            <a:ext cx="8711518" cy="55172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3313" y="733550"/>
            <a:ext cx="8525374" cy="55533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285" y="733550"/>
            <a:ext cx="8695435" cy="54346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835" y="718451"/>
            <a:ext cx="8366348" cy="54497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677" y="666951"/>
            <a:ext cx="8763045" cy="550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316" y="685799"/>
            <a:ext cx="9746484" cy="54823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555" y="716573"/>
            <a:ext cx="9002680" cy="545162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0643" y="677222"/>
            <a:ext cx="9572643" cy="54909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38941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37340" y="1383228"/>
            <a:ext cx="97138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             C’était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Elle pose de la poudre sur des chiens et réalise de superbes clichés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            par Lande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663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311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2019-02-01T14:09:57Z</dcterms:created>
  <dcterms:modified xsi:type="dcterms:W3CDTF">2019-02-01T14:47:16Z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