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Xm0dexQuA/CGnz+3cj8PA==" hashData="ivEAV9+C4M3kwiII0GWo9bw3qpNrujTYKhmO+FbHSWTTd4DiMpn5a9jmPiV+UvnYyAmOZk2vXoEqFclFHSj8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B6ECD7-AD10-4197-BDE6-911E2FC0FB07}" type="datetimeFigureOut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2B9024-D3B3-4C55-A514-20CF1DAF0D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668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76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9405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295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502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443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59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484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134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1287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19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44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942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6500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015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B9024-D3B3-4C55-A514-20CF1DAF0D2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36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5CF9B-566F-4BDE-A902-1D52ACD4384C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26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641C1-DF91-4A5E-8DAD-859FA459237F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65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1F7E-C7D8-40DA-8643-77E7C2295B53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858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D173-EF03-4A6E-ACB9-3B984AF2EAEE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47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A58E-1DC1-45AF-9456-5E0203D60039}" type="datetime1">
              <a:rPr lang="fr-FR" smtClean="0"/>
              <a:t>24/11/2020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99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D2FFE-1FB0-41B7-908F-A8ADF2B2066B}" type="datetime1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9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A626-E85E-4D52-B38E-0E826EEA0B9A}" type="datetime1">
              <a:rPr lang="fr-FR" smtClean="0"/>
              <a:t>24/11/2020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078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F41DD-2018-474F-B581-18002CDBF432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58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71CA5-D8E4-4F83-9EF9-60B426860CB5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81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A8F3-38DD-4819-8A81-DDD86087FE00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911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8DBE-B513-4ABF-ADAB-B242B60F9F28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43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0BF36-3308-4459-96A1-3A138EF8275D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03AD2-E854-4038-AD17-E8302758F5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065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-1" t="12071" r="-107" b="6349"/>
          <a:stretch/>
        </p:blipFill>
        <p:spPr>
          <a:xfrm>
            <a:off x="1531495" y="1102418"/>
            <a:ext cx="9129010" cy="4510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086830" y="3027851"/>
            <a:ext cx="793839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Des situations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Embarrassantes au 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Bureau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86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Beethoven - Violon concerto rondo.wav"/>
          </p:stSnd>
        </p:sndAc>
      </p:transition>
    </mc:Choice>
    <mc:Fallback>
      <p:transition spd="slow" advTm="13000">
        <p:wedge/>
        <p:sndAc>
          <p:stSnd loop="1">
            <p:snd r:embed="rId3" name="Beethoven - Violon concerto ro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05317" y="1649637"/>
            <a:ext cx="816236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vie en entreprise peut parfois vous réserver de drôles de surprises et vous confronter à des situations </a:t>
            </a:r>
            <a:r>
              <a:rPr lang="fr-FR" sz="3600" b="1" dirty="0" err="1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malaisantes</a:t>
            </a:r>
            <a:r>
              <a:rPr lang="fr-F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Mais n’ayez crainte, cela arrive à tout le monde.</a:t>
            </a:r>
            <a:endParaRPr lang="fr-FR" sz="36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14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-2533" r="8243"/>
          <a:stretch/>
        </p:blipFill>
        <p:spPr>
          <a:xfrm>
            <a:off x="1139482" y="1026942"/>
            <a:ext cx="9875521" cy="4557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4361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329" y="1118346"/>
            <a:ext cx="9022977" cy="4511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201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3037" r="-136"/>
          <a:stretch/>
        </p:blipFill>
        <p:spPr>
          <a:xfrm>
            <a:off x="4126426" y="1079920"/>
            <a:ext cx="3939148" cy="4555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6809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6078" r="78"/>
          <a:stretch/>
        </p:blipFill>
        <p:spPr>
          <a:xfrm>
            <a:off x="3490701" y="1016986"/>
            <a:ext cx="5155757" cy="4614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5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845" r="32"/>
          <a:stretch/>
        </p:blipFill>
        <p:spPr>
          <a:xfrm>
            <a:off x="3577285" y="1083593"/>
            <a:ext cx="4957482" cy="4548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748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143000"/>
            <a:ext cx="4572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6984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447" y="1078520"/>
            <a:ext cx="9117106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34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1102659"/>
            <a:ext cx="6791209" cy="4523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89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073971"/>
            <a:ext cx="7086158" cy="4573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22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4" y="1104389"/>
            <a:ext cx="6279011" cy="4516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9547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2745" r="-36"/>
          <a:stretch/>
        </p:blipFill>
        <p:spPr>
          <a:xfrm>
            <a:off x="3776307" y="1091778"/>
            <a:ext cx="4605693" cy="4532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5034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091957"/>
            <a:ext cx="6602506" cy="45475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37700" y="2488548"/>
            <a:ext cx="8983550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Trop de travail j’en</a:t>
            </a:r>
          </a:p>
          <a:p>
            <a:pPr algn="ctr"/>
            <a:r>
              <a:rPr lang="fr-FR" sz="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suis arrivé là ? </a:t>
            </a:r>
            <a:endParaRPr lang="fr-FR" sz="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75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557" y="674557"/>
            <a:ext cx="10762938" cy="536647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61908"/>
            <a:ext cx="2743200" cy="365125"/>
          </a:xfrm>
        </p:spPr>
        <p:txBody>
          <a:bodyPr/>
          <a:lstStyle/>
          <a:p>
            <a:fld id="{7814F90D-649B-4CEE-AFDA-39E4DB51E5DA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24/11/2020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652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041036"/>
            <a:ext cx="2743200" cy="365125"/>
          </a:xfrm>
        </p:spPr>
        <p:txBody>
          <a:bodyPr/>
          <a:lstStyle/>
          <a:p>
            <a:fld id="{05203AD2-E854-4038-AD17-E8302758F577}" type="slidenum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-1" t="12071" r="-107" b="6349"/>
          <a:stretch/>
        </p:blipFill>
        <p:spPr>
          <a:xfrm>
            <a:off x="1531495" y="1102418"/>
            <a:ext cx="9129010" cy="4510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086830" y="3027851"/>
            <a:ext cx="793839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Des situations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Embarrassantes au 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Bureau </a:t>
            </a:r>
            <a:endParaRPr lang="fr-FR" sz="5400" b="1" dirty="0">
              <a:ln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82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145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2020-11-24T16:46:06Z</dcterms:created>
  <dcterms:modified xsi:type="dcterms:W3CDTF">2020-11-24T18:45:52Z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