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cKcF0LPrqaJt4IIVgJnBw==" hashData="rWqxWx5eBZBIfndJJoPQIzLcGqrg3qjTvmqlrRbY463xseRl6J9i6j+BGDbFp2Bu+L5oyXHcoxg2hDL6IX/a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B6ECD7-AD10-4197-BDE6-911E2FC0FB07}" type="datetimeFigureOut">
              <a:rPr lang="fr-FR" smtClean="0"/>
              <a:t>24/11/2020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2B9024-D3B3-4C55-A514-20CF1DAF0D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668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76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940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295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502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443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459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484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134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1287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19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44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942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500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0150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36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5CF9B-566F-4BDE-A902-1D52ACD4384C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26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641C1-DF91-4A5E-8DAD-859FA459237F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65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1F7E-C7D8-40DA-8643-77E7C2295B53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85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D173-EF03-4A6E-ACB9-3B984AF2EAEE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47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A58E-1DC1-45AF-9456-5E0203D60039}" type="datetime1">
              <a:rPr lang="fr-FR" smtClean="0"/>
              <a:t>24/11/2020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9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D2FFE-1FB0-41B7-908F-A8ADF2B2066B}" type="datetime1">
              <a:rPr lang="fr-FR" smtClean="0"/>
              <a:t>24/11/2020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9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A626-E85E-4D52-B38E-0E826EEA0B9A}" type="datetime1">
              <a:rPr lang="fr-FR" smtClean="0"/>
              <a:t>24/11/2020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07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F41DD-2018-474F-B581-18002CDBF432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58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71CA5-D8E4-4F83-9EF9-60B426860CB5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81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A8F3-38DD-4819-8A81-DDD86087FE00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91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98DBE-B513-4ABF-ADAB-B242B60F9F28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43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0BF36-3308-4459-96A1-3A138EF8275D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065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-1" t="12071" r="-107" b="6349"/>
          <a:stretch/>
        </p:blipFill>
        <p:spPr>
          <a:xfrm>
            <a:off x="1531495" y="1102418"/>
            <a:ext cx="9129010" cy="4510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086830" y="3027851"/>
            <a:ext cx="793839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Des situations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Embarrassantes au 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Bureau N°1</a:t>
            </a:r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86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  <p:sndAc>
          <p:stSnd loop="1">
            <p:snd r:embed="rId3" name="Beethoven - Violon concerto rondo.wav"/>
          </p:stSnd>
        </p:sndAc>
      </p:transition>
    </mc:Choice>
    <mc:Fallback xmlns="">
      <p:transition spd="slow" advTm="13000">
        <p:wedge/>
        <p:sndAc>
          <p:stSnd loop="1">
            <p:snd r:embed="rId5" name="Beethoven - Violon concerto ron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05317" y="1649637"/>
            <a:ext cx="816236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vie en entreprise peut parfois vous réserver de drôles de surprises et vous confronter à des situations </a:t>
            </a:r>
            <a:r>
              <a:rPr lang="fr-FR" sz="3600" b="1" dirty="0" err="1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malaisantes</a:t>
            </a:r>
            <a:r>
              <a:rPr lang="fr-F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Mais n’ayez crainte, cela arrive à tout le monde.</a:t>
            </a:r>
            <a:endParaRPr lang="fr-FR" sz="36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1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942" t="-2533" r="8243"/>
          <a:stretch/>
        </p:blipFill>
        <p:spPr>
          <a:xfrm>
            <a:off x="1139482" y="1026942"/>
            <a:ext cx="9875521" cy="4557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436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116106"/>
            <a:ext cx="7345604" cy="4513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20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941" y="1100988"/>
            <a:ext cx="6320118" cy="4513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680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392" y="1105414"/>
            <a:ext cx="8687267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3004" y="1090237"/>
            <a:ext cx="4426043" cy="4535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74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575" y="1089281"/>
            <a:ext cx="6800850" cy="4537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698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961" r="-196" b="11568"/>
          <a:stretch/>
        </p:blipFill>
        <p:spPr>
          <a:xfrm>
            <a:off x="2104120" y="1095696"/>
            <a:ext cx="7903812" cy="4524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34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576" y="1101818"/>
            <a:ext cx="7481327" cy="4509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89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4753" y="1107094"/>
            <a:ext cx="8002493" cy="4501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22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7" y="1106451"/>
            <a:ext cx="7342094" cy="4518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954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128946"/>
            <a:ext cx="7620000" cy="445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503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541" y="1116106"/>
            <a:ext cx="6777480" cy="4523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075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-1" t="12071" r="-107" b="6349"/>
          <a:stretch/>
        </p:blipFill>
        <p:spPr>
          <a:xfrm>
            <a:off x="1531495" y="1102418"/>
            <a:ext cx="9129010" cy="4510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086830" y="3027851"/>
            <a:ext cx="793839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Des situations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Embarrassantes au 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Bureau </a:t>
            </a:r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82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136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2020-11-24T16:46:06Z</dcterms:created>
  <dcterms:modified xsi:type="dcterms:W3CDTF">2020-11-24T17:49:33Z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