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9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96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188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36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66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242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022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84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31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03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25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69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999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CB31A-37FA-4131-B760-D71ED5C6E6C0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B57DB-0398-434B-96A0-83B226E48A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733" y="2424454"/>
            <a:ext cx="3316638" cy="331663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902" y="-402089"/>
            <a:ext cx="2984472" cy="448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1629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</dc:creator>
  <cp:lastModifiedBy>Alain</cp:lastModifiedBy>
  <cp:revision>1</cp:revision>
  <dcterms:created xsi:type="dcterms:W3CDTF">2019-06-19T09:29:52Z</dcterms:created>
  <dcterms:modified xsi:type="dcterms:W3CDTF">2019-06-19T09:30:36Z</dcterms:modified>
</cp:coreProperties>
</file>