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S4Kg2TmokOJrTBx6gi6PQ==" hashData="LAbLI8td6DT5QzvsAD9++6W4cdE7AOj/AMfRQ9ogUxYYMfq+TKzgluEHuc5svkgBtIdXuSFHXYuPzMZ4jGPB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19" b="9126"/>
          <a:stretch/>
        </p:blipFill>
        <p:spPr>
          <a:xfrm>
            <a:off x="1946727" y="803195"/>
            <a:ext cx="8298545" cy="5251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1" b="9894"/>
          <a:stretch/>
        </p:blipFill>
        <p:spPr>
          <a:xfrm>
            <a:off x="1870293" y="757476"/>
            <a:ext cx="8451413" cy="53430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3500" y="4898101"/>
            <a:ext cx="1857375" cy="40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5" b="9729"/>
          <a:stretch/>
        </p:blipFill>
        <p:spPr>
          <a:xfrm>
            <a:off x="1907633" y="772430"/>
            <a:ext cx="8376734" cy="53131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78" b="8097"/>
          <a:stretch/>
        </p:blipFill>
        <p:spPr>
          <a:xfrm>
            <a:off x="1924324" y="766000"/>
            <a:ext cx="8343351" cy="5325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 b="9718"/>
          <a:stretch/>
        </p:blipFill>
        <p:spPr>
          <a:xfrm>
            <a:off x="1891487" y="776763"/>
            <a:ext cx="8409025" cy="5304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4" b="9371"/>
          <a:stretch/>
        </p:blipFill>
        <p:spPr>
          <a:xfrm>
            <a:off x="1913746" y="768251"/>
            <a:ext cx="8364508" cy="5321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2021-01-26T19:18:58Z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