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cLd97XtcmS/Po0TXHps0g==" hashData="M7ZWeJ2YoWwBzEYIJY/9wMfY0wkbIwGhiG6VwUxKLyNMIpUM88f/cMzLeU+rWaq9Z9fvvI3e87h23rFJNSX3X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5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62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FFEB9-29A3-4524-BF5C-6A9A6EC1FE05}" type="datetimeFigureOut">
              <a:rPr lang="fr-FR" smtClean="0"/>
              <a:t>26/01/2021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7EC6C-D7E7-46BA-89E3-306F879995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083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060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296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554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5063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0120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962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038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5480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138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5516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3062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3788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9737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7407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1711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E63FF-AA22-43A5-9E19-701C0853A82C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26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B531-E1CC-41F5-A2CC-06EF33CE17FA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7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7BA91-AC8F-4234-AA73-83D42CF84959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916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F2EF-14BC-4260-B11C-34B214ACE9B0}" type="datetime1">
              <a:rPr lang="fr-FR" smtClean="0"/>
              <a:t>26/01/2021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4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C2A94-9256-438A-B4BB-520238118361}" type="datetime1">
              <a:rPr lang="fr-FR" smtClean="0"/>
              <a:t>26/01/2021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53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FE32-A773-40EB-BF18-6D6E368FC012}" type="datetime1">
              <a:rPr lang="fr-FR" smtClean="0"/>
              <a:t>26/01/2021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84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5017D-9B15-4D2C-9E8D-B31BD6C2541F}" type="datetime1">
              <a:rPr lang="fr-FR" smtClean="0"/>
              <a:t>26/01/2021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91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EE08-2DD4-4E5D-93EC-138111ADB3B2}" type="datetime1">
              <a:rPr lang="fr-FR" smtClean="0"/>
              <a:t>26/01/2021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86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C14D-2022-4B8A-8C7C-0E2528972C69}" type="datetime1">
              <a:rPr lang="fr-FR" smtClean="0"/>
              <a:t>26/01/2021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7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EAC2-B863-46E4-88F8-1FB7DBA4537C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4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7DBC-EE16-4F66-BE65-85C262BEAB3E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56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tx1"/>
            </a:gs>
            <a:gs pos="98000">
              <a:srgbClr val="FFFF00"/>
            </a:gs>
            <a:gs pos="63000">
              <a:schemeClr val="tx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FB060-D554-4DA0-9BEB-D2CE91E5B88E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62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20" b="11297"/>
          <a:stretch/>
        </p:blipFill>
        <p:spPr>
          <a:xfrm>
            <a:off x="1240354" y="777081"/>
            <a:ext cx="9711291" cy="530383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240354" y="2151727"/>
            <a:ext cx="971129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 désirable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ou pas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N°8  </a:t>
            </a:r>
            <a:endParaRPr lang="fr-FR" sz="8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320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  <p:sndAc>
          <p:stSnd loop="1">
            <p:snd r:embed="rId3" name="_Desiree.wav"/>
          </p:stSnd>
        </p:sndAc>
      </p:transition>
    </mc:Choice>
    <mc:Fallback>
      <p:transition spd="slow" advTm="10000">
        <p:wedge/>
        <p:sndAc>
          <p:stSnd loop="1">
            <p:snd r:embed="rId3" name="_Desire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325" b="13772"/>
          <a:stretch/>
        </p:blipFill>
        <p:spPr>
          <a:xfrm>
            <a:off x="1042989" y="765792"/>
            <a:ext cx="10129836" cy="532641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01025" y="4843463"/>
            <a:ext cx="2414588" cy="328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73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0175" y="788288"/>
            <a:ext cx="9372600" cy="52707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81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3958" r="-410" b="16666"/>
          <a:stretch/>
        </p:blipFill>
        <p:spPr>
          <a:xfrm>
            <a:off x="2943225" y="825933"/>
            <a:ext cx="6368300" cy="52656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379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5888" y="789011"/>
            <a:ext cx="9451421" cy="52974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05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6000" r="-2222" b="12000"/>
          <a:stretch/>
        </p:blipFill>
        <p:spPr>
          <a:xfrm>
            <a:off x="2357439" y="821844"/>
            <a:ext cx="7443786" cy="52430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396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0200" y="770520"/>
            <a:ext cx="8943975" cy="53454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744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25" b="9689"/>
          <a:stretch/>
        </p:blipFill>
        <p:spPr>
          <a:xfrm>
            <a:off x="1876481" y="767477"/>
            <a:ext cx="8439038" cy="53230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267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5887" y="779562"/>
            <a:ext cx="9409113" cy="52926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876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26" b="11414"/>
          <a:stretch/>
        </p:blipFill>
        <p:spPr>
          <a:xfrm>
            <a:off x="1861457" y="743189"/>
            <a:ext cx="8651504" cy="53716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57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87" t="-367" r="1994" b="1"/>
          <a:stretch/>
        </p:blipFill>
        <p:spPr>
          <a:xfrm>
            <a:off x="1014413" y="814388"/>
            <a:ext cx="10186988" cy="52746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805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05313" y="5143501"/>
            <a:ext cx="3671887" cy="485776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1713" y="745331"/>
            <a:ext cx="7658100" cy="536067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05313" y="4371975"/>
            <a:ext cx="3671887" cy="597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68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8838" y="780918"/>
            <a:ext cx="7986712" cy="53311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46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054" b="11085"/>
          <a:stretch/>
        </p:blipFill>
        <p:spPr>
          <a:xfrm>
            <a:off x="1489682" y="789424"/>
            <a:ext cx="9212635" cy="52791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673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7067" y="773962"/>
            <a:ext cx="9717866" cy="5310076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238250" y="2367171"/>
            <a:ext cx="97155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C’était Femme        … désirable ou pas… 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2792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</TotalTime>
  <Words>104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31</cp:revision>
  <dcterms:created xsi:type="dcterms:W3CDTF">2021-01-08T14:53:05Z</dcterms:created>
  <dcterms:modified xsi:type="dcterms:W3CDTF">2021-01-26T19:10:13Z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