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UhMiT/nIM729vbqAthTaQ==" hashData="MRQXvbyQXVPtyivlriYwtB2PiJsL2Uf9A4tf8cpslR7wsE1tbhnVV9FthYrejQa8yDCwX+PfaPCKJ28vlTTpB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86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26/01/2021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26/01/2021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26/01/2021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26/01/2021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26/01/2021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0" b="11297"/>
          <a:stretch/>
        </p:blipFill>
        <p:spPr>
          <a:xfrm>
            <a:off x="1240354" y="777081"/>
            <a:ext cx="9711291" cy="530383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40354" y="2151727"/>
            <a:ext cx="971129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Femme désirable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ou pas </a:t>
            </a:r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  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  <p:sndAc>
          <p:stSnd loop="1">
            <p:snd r:embed="rId3" name="_Desiree.wav"/>
          </p:stSnd>
        </p:sndAc>
      </p:transition>
    </mc:Choice>
    <mc:Fallback>
      <p:transition spd="slow" advTm="10000">
        <p:wedge/>
        <p:sndAc>
          <p:stSnd loop="1">
            <p:snd r:embed="rId3" name="_Desire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325" b="13772"/>
          <a:stretch/>
        </p:blipFill>
        <p:spPr>
          <a:xfrm>
            <a:off x="1042989" y="765792"/>
            <a:ext cx="10129836" cy="532641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1025" y="4843463"/>
            <a:ext cx="2414588" cy="328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788288"/>
            <a:ext cx="9372600" cy="52707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85"/>
          <a:stretch/>
        </p:blipFill>
        <p:spPr>
          <a:xfrm>
            <a:off x="3233058" y="807594"/>
            <a:ext cx="5737550" cy="52788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8" y="789011"/>
            <a:ext cx="9451421" cy="52974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612"/>
          <a:stretch/>
        </p:blipFill>
        <p:spPr>
          <a:xfrm>
            <a:off x="1403026" y="776725"/>
            <a:ext cx="9385948" cy="5304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770520"/>
            <a:ext cx="8943975" cy="53454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475" y="769438"/>
            <a:ext cx="6115050" cy="5319123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55534" y="5551348"/>
            <a:ext cx="1481456" cy="392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887" y="779562"/>
            <a:ext cx="9409113" cy="529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0642" y="790209"/>
            <a:ext cx="5650715" cy="527758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35457" y="5642268"/>
            <a:ext cx="1485900" cy="300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87" t="-367" r="1994" b="1"/>
          <a:stretch/>
        </p:blipFill>
        <p:spPr>
          <a:xfrm>
            <a:off x="1014413" y="814388"/>
            <a:ext cx="10186988" cy="5274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05313" y="5143501"/>
            <a:ext cx="3671887" cy="485776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00287" y="766335"/>
            <a:ext cx="7604395" cy="533442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129213" y="4528488"/>
            <a:ext cx="2614612" cy="271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8838" y="780918"/>
            <a:ext cx="7986712" cy="53311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5145" y="778794"/>
            <a:ext cx="8681710" cy="53004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26/01/2021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37067" y="773962"/>
            <a:ext cx="9717866" cy="5310076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38250" y="2367171"/>
            <a:ext cx="9715500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 Femme        … désirable ou pas… </a:t>
            </a:r>
            <a:endParaRPr lang="fr-FR" sz="6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104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30</cp:revision>
  <dcterms:created xsi:type="dcterms:W3CDTF">2021-01-08T14:53:05Z</dcterms:created>
  <dcterms:modified xsi:type="dcterms:W3CDTF">2021-01-26T19:01:22Z</dcterms:modified>
</cp:coreProperties>
</file>