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QR1TMrPzcnCg0mh1n48Ug==" hashData="i05VV+Kotuc8T0Ayvx7WfxIFGnC4yuS+4laAoEptuLX3Vrwvzoz4K4VjHv9rCoWA/ah0Kdsc6Xg98mLAHoXDl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6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711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26/01/2021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26/01/2021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20" b="11297"/>
          <a:stretch/>
        </p:blipFill>
        <p:spPr>
          <a:xfrm>
            <a:off x="1240354" y="777081"/>
            <a:ext cx="9711291" cy="53038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40354" y="2151727"/>
            <a:ext cx="971129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désirable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ou pas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N°6  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  <p:sndAc>
          <p:stSnd loop="1">
            <p:snd r:embed="rId3" name="_Desiree.wav"/>
          </p:stSnd>
        </p:sndAc>
      </p:transition>
    </mc:Choice>
    <mc:Fallback>
      <p:transition spd="slow" advTm="10000">
        <p:wedge/>
        <p:sndAc>
          <p:stSnd loop="1">
            <p:snd r:embed="rId3" name="_Desire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325" b="13772"/>
          <a:stretch/>
        </p:blipFill>
        <p:spPr>
          <a:xfrm>
            <a:off x="1042989" y="765792"/>
            <a:ext cx="10129836" cy="532641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01025" y="4843463"/>
            <a:ext cx="2414588" cy="328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5" y="788288"/>
            <a:ext cx="9372600" cy="52707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648" r="1652" b="12114"/>
          <a:stretch/>
        </p:blipFill>
        <p:spPr>
          <a:xfrm>
            <a:off x="3233058" y="798884"/>
            <a:ext cx="5910942" cy="52821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5888" y="789011"/>
            <a:ext cx="9451421" cy="52974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3617" y="787681"/>
            <a:ext cx="9984765" cy="52826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0200" y="770520"/>
            <a:ext cx="8943975" cy="53454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774" r="1051"/>
          <a:stretch/>
        </p:blipFill>
        <p:spPr>
          <a:xfrm>
            <a:off x="3115104" y="764547"/>
            <a:ext cx="5961792" cy="53289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5887" y="779562"/>
            <a:ext cx="9409113" cy="5292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000" r="-800" b="11249"/>
          <a:stretch/>
        </p:blipFill>
        <p:spPr>
          <a:xfrm>
            <a:off x="2963958" y="791000"/>
            <a:ext cx="6264084" cy="52759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87" t="-367" r="1994" b="1"/>
          <a:stretch/>
        </p:blipFill>
        <p:spPr>
          <a:xfrm>
            <a:off x="1014413" y="814388"/>
            <a:ext cx="10186988" cy="52746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05313" y="5143501"/>
            <a:ext cx="3671887" cy="48577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74194" y="780368"/>
            <a:ext cx="6043612" cy="52972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8838" y="780918"/>
            <a:ext cx="7986712" cy="53311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35"/>
          <a:stretch/>
        </p:blipFill>
        <p:spPr>
          <a:xfrm>
            <a:off x="2286001" y="797181"/>
            <a:ext cx="7758112" cy="52966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7067" y="773962"/>
            <a:ext cx="9717866" cy="531007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38250" y="2367171"/>
            <a:ext cx="97155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 Femme        … désirable ou pas… 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9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104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30</cp:revision>
  <dcterms:created xsi:type="dcterms:W3CDTF">2021-01-08T14:53:05Z</dcterms:created>
  <dcterms:modified xsi:type="dcterms:W3CDTF">2021-01-26T18:51:48Z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