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a0GzRFMssBJIIHRwp9PKw==" hashData="fEFfW+nakzQ+wOVkB77p2Lq5t1QzuUxOF+BXTOgN7wd96PL6XRN4DBz5It45NrznbJh1IZQ2J8gG7HQQZPpQ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6"/>
          <a:stretch/>
        </p:blipFill>
        <p:spPr>
          <a:xfrm>
            <a:off x="3571875" y="800433"/>
            <a:ext cx="5038725" cy="530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85" r="591" b="5398"/>
          <a:stretch/>
        </p:blipFill>
        <p:spPr>
          <a:xfrm>
            <a:off x="2352675" y="800100"/>
            <a:ext cx="7486650" cy="525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43"/>
          <a:stretch/>
        </p:blipFill>
        <p:spPr>
          <a:xfrm>
            <a:off x="2171200" y="771525"/>
            <a:ext cx="7849599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0"/>
          <a:stretch/>
        </p:blipFill>
        <p:spPr>
          <a:xfrm>
            <a:off x="2938462" y="771097"/>
            <a:ext cx="6315075" cy="5315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998" y="768685"/>
            <a:ext cx="8178004" cy="5320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0"/>
          <a:stretch/>
        </p:blipFill>
        <p:spPr>
          <a:xfrm>
            <a:off x="3086101" y="768079"/>
            <a:ext cx="6015038" cy="5316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2021-01-26T18:44:15Z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